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3600" dirty="0"/>
              <a:t>Текущие инициативы НПО ВЕКЦА, планы до 2020 года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419933"/>
            <a:ext cx="8825658" cy="86142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sz="1600" i="1" dirty="0" smtClean="0"/>
              <a:t>Сопадзе Гия</a:t>
            </a:r>
          </a:p>
          <a:p>
            <a:pPr algn="r"/>
            <a:r>
              <a:rPr lang="ru-RU" sz="1600" i="1" dirty="0" smtClean="0"/>
              <a:t>НПО «Эковижен»</a:t>
            </a:r>
          </a:p>
          <a:p>
            <a:pPr algn="ctr"/>
            <a:r>
              <a:rPr lang="ru-RU" sz="1600" i="1" dirty="0" smtClean="0"/>
              <a:t>Иссык-Кул 2018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00495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Обзор состояния химической безопасности в Грузии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Раньше согласно приказу от 2001 года Министра здравоохранения был утвержден список запрещенных  к использованию, производству на территории Грузии и ввозу-вывозу веществ, импортеры должны были представить сертификат о безвредности товаров или продукции из экспортируемой страны и получить одобрение от  импортируемой страны. Но в связи с либерализации торговли и экономики, а так же после вступления в ВТО эти требования упразднили и в 2007 году закон Грузии о здравоохранении признает недействительным санитарный кодекс Грузии и ликвидирована Инспекция Санитарного Надзора и оставили без функции департамент Госстандарта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В настоящее время при министерстве </a:t>
            </a:r>
            <a:r>
              <a:rPr lang="ru-RU" dirty="0" smtClean="0"/>
              <a:t>охраны природы и сельского </a:t>
            </a:r>
            <a:r>
              <a:rPr lang="ru-RU" dirty="0"/>
              <a:t>хозяйства работает служба о безвредности продуктов, ветеринарии и растений. Служба контролирует продукты на базаре с 2010 года. </a:t>
            </a:r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стране список запрещенных  к </a:t>
            </a:r>
            <a:r>
              <a:rPr lang="ru-RU" dirty="0" smtClean="0"/>
              <a:t>использованию </a:t>
            </a:r>
            <a:r>
              <a:rPr lang="ru-RU" dirty="0"/>
              <a:t>производству на территории Грузии и ввозу-вывозу веществ обновляется, но не существует службы, которая проконтролировало бы эти вещества в продуктах или в товарах. Кроме этого, законодательство не позволяет оперативно реагировать на создавшуюся ситуацию. К примеру, если соответствующих органах поступает заявление от физического лица об обнаружении вредных химических веществ в продуктах, административный орган, в течении трёх месяцев проводит тендер для выбора лаборатории на анализ. Как часто бывает, этот продукт за три месяца уже реализуется. 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224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Обзор состояния химической безопасности в Грузии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/>
              <a:t>В 2009 году в Грузии в рамках проведенной многоотраслевой оценки управления химическими веществами  разработан химический профиль. В результате в управлении химическими веществами определились существующие пробелы. Из главных приоритетов был признан сбор и обмен информацией об опасных химических веществах . </a:t>
            </a:r>
            <a:endParaRPr lang="en-US" dirty="0"/>
          </a:p>
          <a:p>
            <a:pPr algn="just"/>
            <a:r>
              <a:rPr lang="ru-RU" dirty="0"/>
              <a:t>В июне 2013 года было подписано соглашение об ассоциации между Грузией и ЕС, которое включает химическую безопасность в сфере жизнедеятельности, а именно, классификацию химических веществ и гармонизацию маркировки с требованиями ЕС.</a:t>
            </a:r>
            <a:endParaRPr lang="en-US" dirty="0"/>
          </a:p>
          <a:p>
            <a:pPr algn="just"/>
            <a:r>
              <a:rPr lang="ru-RU" dirty="0"/>
              <a:t>То что на национальном уровне основной проблемой является недоступность  информации о химической продукции неоднократно было подчеркнуто в документах :</a:t>
            </a:r>
            <a:endParaRPr lang="en-US" dirty="0"/>
          </a:p>
          <a:p>
            <a:pPr algn="just"/>
            <a:r>
              <a:rPr lang="ru-RU" dirty="0"/>
              <a:t>"Химический профиль Грузии" (2009),</a:t>
            </a:r>
            <a:endParaRPr lang="en-US" dirty="0"/>
          </a:p>
          <a:p>
            <a:pPr algn="just"/>
            <a:r>
              <a:rPr lang="ru-RU" dirty="0"/>
              <a:t> ЕЭК ООН - Организации Объединенных Наций Экономическая комиссия для Европы (2010),</a:t>
            </a:r>
            <a:endParaRPr lang="en-US" dirty="0"/>
          </a:p>
          <a:p>
            <a:pPr algn="just"/>
            <a:r>
              <a:rPr lang="ru-RU" dirty="0"/>
              <a:t>Национальном реестре выбросов и переноса загрязняющих веществ в окружающую среду (2010-2012)</a:t>
            </a:r>
            <a:endParaRPr lang="en-US" dirty="0"/>
          </a:p>
          <a:p>
            <a:pPr algn="just"/>
            <a:r>
              <a:rPr lang="ru-RU" dirty="0"/>
              <a:t>Доклад об инвентаризации опасные веществ (2013)],</a:t>
            </a:r>
            <a:endParaRPr lang="en-US" dirty="0"/>
          </a:p>
          <a:p>
            <a:pPr algn="just"/>
            <a:r>
              <a:rPr lang="ru-RU" dirty="0"/>
              <a:t>" Разработка правовой и рамки действий  для сбора и обмена информации об опасных химических веществах " (2017) </a:t>
            </a:r>
            <a:endParaRPr lang="en-US" dirty="0"/>
          </a:p>
          <a:p>
            <a:pPr algn="just"/>
            <a:r>
              <a:rPr lang="ru-RU" dirty="0"/>
              <a:t> В 2014 году, правительство Грузии  </a:t>
            </a:r>
            <a:r>
              <a:rPr lang="en-US" dirty="0"/>
              <a:t>No</a:t>
            </a:r>
            <a:r>
              <a:rPr lang="ru-RU" dirty="0"/>
              <a:t>164 Указом одобрило «Химическую, биологическую, радиологическую и национальную стратегию для уменьшения ядерной угрозы» и план действий ХБРЯ на 2015-2020 гг.,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620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Текущие инициативы НПО </a:t>
            </a:r>
            <a:r>
              <a:rPr lang="ru-RU" dirty="0" smtClean="0"/>
              <a:t>Грузии, </a:t>
            </a:r>
            <a:r>
              <a:rPr lang="ru-RU" dirty="0"/>
              <a:t>планы до 2020 года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ru-RU" dirty="0"/>
              <a:t> Как уже упоминалось выше, в Грузии существует потребность в информационных ресурсах по управлению химическими веществами. Внедрение эффективной интегрированной системы (желательно онлайн-системы) существенно облегчит доступ к информации трансграничним перемещениям химической продукции. Поэтому на национальном уровне для управления химическими веществами крайне важно создания единного государственного реестра.</a:t>
            </a:r>
            <a:endParaRPr lang="en-US" dirty="0"/>
          </a:p>
          <a:p>
            <a:pPr algn="just"/>
            <a:r>
              <a:rPr lang="ru-RU" dirty="0"/>
              <a:t> Следует отметить, что химические вещества представляют опасность для окружающей среды и здоровья человека в случае промышленной аварии. Поэтому нужно создать  интегрированную систему для инспектирования угрозы промышленных объектов.</a:t>
            </a:r>
            <a:endParaRPr lang="en-US" dirty="0"/>
          </a:p>
          <a:p>
            <a:pPr algn="just"/>
            <a:r>
              <a:rPr lang="ru-RU" dirty="0"/>
              <a:t>Кроме законодательства трудно обстоит дела с хорошо оснащенными лабораториями и квалифицированными кадрами. Практически не одна лаборатория не способна сделать анализ по европейским стандартам и цена анализ очень дорого. Например, от импортеров были попытки взять сертификат для продукта на основе лабораторного анализа (цель была рекламировать экологически чистую продукцию), но из-за дороговизны анализа импортеры отказались от них. Это ещё раз говорит о том, что потребитель или не обращает на такую рекламу внимания или не верит в достоверности информации.</a:t>
            </a:r>
            <a:endParaRPr lang="en-US" dirty="0"/>
          </a:p>
          <a:p>
            <a:pPr marL="0" indent="0" algn="just">
              <a:buNone/>
            </a:pPr>
            <a:r>
              <a:rPr lang="ru-RU" dirty="0"/>
              <a:t> </a:t>
            </a:r>
            <a:endParaRPr lang="en-US" dirty="0"/>
          </a:p>
          <a:p>
            <a:pPr algn="just"/>
            <a:r>
              <a:rPr lang="ru-RU" dirty="0"/>
              <a:t>В заключении нужно отметить, что в первую очередь нет политической воли для усиления контроля на химически вредных веществ в товарах и продуктах, так же нет хорошей законодательной базы, которая требовала бы от производителей и импортеров улучшить состояние продукции. Материально-техническая база не отвечает европейским стандартам, а для обновления технологии нужны финансы. Самое главное у населения нет потребности информации к содержимому в продуктах или товарах (несмотря на то, что почти на всех товарах информация написана на национальном языке). Низкая потребительская культура и сознательный уровень населения обусловлен тяжелой экономической ситуации в стране (употребляют все, что дешево и доступно не глядя на информацию) и не достаточным просвещением в этой сфере. Тренинги обязательны  не только для  населения, но и многих государственных служащих. Особенно необходим  для структур таможенной службы и сельского хозяйства.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674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035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198</TotalTime>
  <Words>600</Words>
  <Application>Microsoft Office PowerPoint</Application>
  <PresentationFormat>Широкоэкранный</PresentationFormat>
  <Paragraphs>24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Текущие инициативы НПО ВЕКЦА, планы до 2020 года </vt:lpstr>
      <vt:lpstr>Обзор состояния химической безопасности в Грузии </vt:lpstr>
      <vt:lpstr>Обзор состояния химической безопасности в Грузии </vt:lpstr>
      <vt:lpstr>Текущие инициативы НПО Грузии, планы до 2020 года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Текущие инициативы НПО ВЕКЦА, планы до 2020 года</dc:title>
  <dc:creator>Gia Sofadze</dc:creator>
  <cp:lastModifiedBy>WiN</cp:lastModifiedBy>
  <cp:revision>4</cp:revision>
  <dcterms:created xsi:type="dcterms:W3CDTF">2018-08-01T14:41:48Z</dcterms:created>
  <dcterms:modified xsi:type="dcterms:W3CDTF">2018-08-25T03:41:53Z</dcterms:modified>
</cp:coreProperties>
</file>