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59" r:id="rId3"/>
    <p:sldId id="277" r:id="rId4"/>
    <p:sldId id="275" r:id="rId5"/>
    <p:sldId id="276" r:id="rId6"/>
    <p:sldId id="278" r:id="rId7"/>
    <p:sldId id="279" r:id="rId8"/>
    <p:sldId id="280" r:id="rId9"/>
    <p:sldId id="286" r:id="rId10"/>
    <p:sldId id="282" r:id="rId11"/>
    <p:sldId id="283" r:id="rId12"/>
    <p:sldId id="284" r:id="rId13"/>
    <p:sldId id="287" r:id="rId14"/>
    <p:sldId id="289" r:id="rId15"/>
  </p:sldIdLst>
  <p:sldSz cx="9144000" cy="6858000" type="screen4x3"/>
  <p:notesSz cx="675481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BDE49-8039-4A7F-B142-EB91AE786A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9A5736-F512-45FD-8AE1-E6EF1063EDE0}">
      <dgm:prSet phldrT="[Текст]"/>
      <dgm:spPr/>
      <dgm:t>
        <a:bodyPr/>
        <a:lstStyle/>
        <a:p>
          <a:r>
            <a:rPr lang="ru-RU" dirty="0" smtClean="0"/>
            <a:t>1 стадия</a:t>
          </a:r>
          <a:endParaRPr lang="ru-RU" dirty="0"/>
        </a:p>
      </dgm:t>
    </dgm:pt>
    <dgm:pt modelId="{7B9D2A20-02C8-439D-A5EE-AFE133086C95}" type="parTrans" cxnId="{B24A0368-2F7D-4999-BCF8-B653E63EF06C}">
      <dgm:prSet/>
      <dgm:spPr/>
      <dgm:t>
        <a:bodyPr/>
        <a:lstStyle/>
        <a:p>
          <a:endParaRPr lang="ru-RU"/>
        </a:p>
      </dgm:t>
    </dgm:pt>
    <dgm:pt modelId="{B2068F93-60D7-47FD-B509-2F4196DF1F49}" type="sibTrans" cxnId="{B24A0368-2F7D-4999-BCF8-B653E63EF06C}">
      <dgm:prSet/>
      <dgm:spPr/>
      <dgm:t>
        <a:bodyPr/>
        <a:lstStyle/>
        <a:p>
          <a:endParaRPr lang="ru-RU"/>
        </a:p>
      </dgm:t>
    </dgm:pt>
    <dgm:pt modelId="{B50A8312-14E4-45FB-8558-62A148B85786}">
      <dgm:prSet phldrT="[Текст]"/>
      <dgm:spPr/>
      <dgm:t>
        <a:bodyPr/>
        <a:lstStyle/>
        <a:p>
          <a:r>
            <a:rPr lang="ru-RU" altLang="ru-RU" b="1" dirty="0" smtClean="0"/>
            <a:t>принятие решения о необходимости проведения ОВОС </a:t>
          </a:r>
          <a:r>
            <a:rPr lang="ru-RU" altLang="ru-RU" dirty="0" smtClean="0"/>
            <a:t>- в рамках этой стадии определяется, необходимо ли оценивать намечаемую деятельность с точки зрения воздействия на окружающую среду, включая возможность трансграничного воздействия. Решение принимается инициатором проекта на основании перечня видов деятельности, подлежащих ОВОС.</a:t>
          </a:r>
          <a:endParaRPr lang="ru-RU" dirty="0"/>
        </a:p>
      </dgm:t>
    </dgm:pt>
    <dgm:pt modelId="{59E43D7A-81F5-4C94-A1D7-F0953DBFE1D1}" type="parTrans" cxnId="{4F32354D-F355-4B38-B1EA-7FAB0E88851D}">
      <dgm:prSet/>
      <dgm:spPr/>
      <dgm:t>
        <a:bodyPr/>
        <a:lstStyle/>
        <a:p>
          <a:endParaRPr lang="ru-RU"/>
        </a:p>
      </dgm:t>
    </dgm:pt>
    <dgm:pt modelId="{837950E6-8E10-45ED-9D2F-0FBCA5EBCCB4}" type="sibTrans" cxnId="{4F32354D-F355-4B38-B1EA-7FAB0E88851D}">
      <dgm:prSet/>
      <dgm:spPr/>
      <dgm:t>
        <a:bodyPr/>
        <a:lstStyle/>
        <a:p>
          <a:endParaRPr lang="ru-RU"/>
        </a:p>
      </dgm:t>
    </dgm:pt>
    <dgm:pt modelId="{C43D190B-E03A-4B21-9671-E49EFD7D061C}">
      <dgm:prSet phldrT="[Текст]"/>
      <dgm:spPr/>
      <dgm:t>
        <a:bodyPr/>
        <a:lstStyle/>
        <a:p>
          <a:r>
            <a:rPr lang="ru-RU" dirty="0" smtClean="0"/>
            <a:t>2 стадия</a:t>
          </a:r>
          <a:endParaRPr lang="ru-RU" dirty="0"/>
        </a:p>
      </dgm:t>
    </dgm:pt>
    <dgm:pt modelId="{13592D7D-D741-4FA8-A7F7-3AC0381F5FE7}" type="parTrans" cxnId="{B5F3E7EB-257D-49E6-87B4-222168794EB9}">
      <dgm:prSet/>
      <dgm:spPr/>
      <dgm:t>
        <a:bodyPr/>
        <a:lstStyle/>
        <a:p>
          <a:endParaRPr lang="ru-RU"/>
        </a:p>
      </dgm:t>
    </dgm:pt>
    <dgm:pt modelId="{6A4FA828-27B1-46DC-8A28-333B23B2221C}" type="sibTrans" cxnId="{B5F3E7EB-257D-49E6-87B4-222168794EB9}">
      <dgm:prSet/>
      <dgm:spPr/>
      <dgm:t>
        <a:bodyPr/>
        <a:lstStyle/>
        <a:p>
          <a:endParaRPr lang="ru-RU"/>
        </a:p>
      </dgm:t>
    </dgm:pt>
    <dgm:pt modelId="{F2D84FF2-629A-4012-8EAC-88E95D117EDE}">
      <dgm:prSet phldrT="[Текст]"/>
      <dgm:spPr/>
      <dgm:t>
        <a:bodyPr/>
        <a:lstStyle/>
        <a:p>
          <a:r>
            <a:rPr lang="ru-RU" altLang="ru-RU" b="1" dirty="0" smtClean="0"/>
            <a:t>предварительная ОВОС (</a:t>
          </a:r>
          <a:r>
            <a:rPr lang="ru-RU" altLang="ru-RU" b="1" dirty="0" err="1" smtClean="0"/>
            <a:t>ПредОВОС</a:t>
          </a:r>
          <a:r>
            <a:rPr lang="ru-RU" altLang="ru-RU" b="1" dirty="0" smtClean="0"/>
            <a:t>) </a:t>
          </a:r>
          <a:r>
            <a:rPr lang="ru-RU" altLang="ru-RU" dirty="0" smtClean="0"/>
            <a:t>- сопровождает технико-экономическое обоснование проекта, выполняемая в целях комплексного анализа возможных последствий реализации проекта, оценки альтернативных вариантов, разработки плана (программы) управления охраной окружающей среды.</a:t>
          </a:r>
          <a:endParaRPr lang="ru-RU" dirty="0"/>
        </a:p>
      </dgm:t>
    </dgm:pt>
    <dgm:pt modelId="{CB813EE1-884B-4A20-9245-D7FE6CE48E77}" type="parTrans" cxnId="{14EB7FA7-911F-4286-A6DA-7E536C61ADE5}">
      <dgm:prSet/>
      <dgm:spPr/>
      <dgm:t>
        <a:bodyPr/>
        <a:lstStyle/>
        <a:p>
          <a:endParaRPr lang="ru-RU"/>
        </a:p>
      </dgm:t>
    </dgm:pt>
    <dgm:pt modelId="{A37C6C21-A07B-4066-B3B6-6D21D80C34A2}" type="sibTrans" cxnId="{14EB7FA7-911F-4286-A6DA-7E536C61ADE5}">
      <dgm:prSet/>
      <dgm:spPr/>
      <dgm:t>
        <a:bodyPr/>
        <a:lstStyle/>
        <a:p>
          <a:endParaRPr lang="ru-RU"/>
        </a:p>
      </dgm:t>
    </dgm:pt>
    <dgm:pt modelId="{9AE652D5-53C7-449A-BEDD-03E75CB71634}">
      <dgm:prSet phldrT="[Текст]"/>
      <dgm:spPr/>
      <dgm:t>
        <a:bodyPr/>
        <a:lstStyle/>
        <a:p>
          <a:r>
            <a:rPr lang="ru-RU" dirty="0" smtClean="0"/>
            <a:t>3 стадия</a:t>
          </a:r>
          <a:endParaRPr lang="ru-RU" dirty="0"/>
        </a:p>
      </dgm:t>
    </dgm:pt>
    <dgm:pt modelId="{AA37629E-D11D-4692-847A-17B8C378B374}" type="parTrans" cxnId="{80A6EAA7-A5F3-4592-B85C-63600777DC6C}">
      <dgm:prSet/>
      <dgm:spPr/>
      <dgm:t>
        <a:bodyPr/>
        <a:lstStyle/>
        <a:p>
          <a:endParaRPr lang="ru-RU"/>
        </a:p>
      </dgm:t>
    </dgm:pt>
    <dgm:pt modelId="{4FB36358-E399-486C-9ADE-F87BFB47DD79}" type="sibTrans" cxnId="{80A6EAA7-A5F3-4592-B85C-63600777DC6C}">
      <dgm:prSet/>
      <dgm:spPr/>
      <dgm:t>
        <a:bodyPr/>
        <a:lstStyle/>
        <a:p>
          <a:endParaRPr lang="ru-RU"/>
        </a:p>
      </dgm:t>
    </dgm:pt>
    <dgm:pt modelId="{2024CA6C-0C58-49E6-B582-61B12D080E22}">
      <dgm:prSet phldrT="[Текст]"/>
      <dgm:spPr/>
      <dgm:t>
        <a:bodyPr/>
        <a:lstStyle/>
        <a:p>
          <a:r>
            <a:rPr lang="ru-RU" altLang="ru-RU" b="1" dirty="0" smtClean="0"/>
            <a:t>ОВОС </a:t>
          </a:r>
          <a:r>
            <a:rPr lang="ru-RU" altLang="ru-RU" dirty="0" smtClean="0"/>
            <a:t>- сопровождает проектную документацию (проект, рабочий проект). Результаты оценки воздействия оформляются в виде раздела проекта (рабочего проекта) "Охрана окружающей среды".</a:t>
          </a:r>
          <a:endParaRPr lang="ru-RU" dirty="0"/>
        </a:p>
      </dgm:t>
    </dgm:pt>
    <dgm:pt modelId="{E46453B3-4E27-4C3C-A103-C7CEF5F872A0}" type="parTrans" cxnId="{6B7C755E-179A-4D6D-BA4B-C7AD95E64CEF}">
      <dgm:prSet/>
      <dgm:spPr/>
      <dgm:t>
        <a:bodyPr/>
        <a:lstStyle/>
        <a:p>
          <a:endParaRPr lang="ru-RU"/>
        </a:p>
      </dgm:t>
    </dgm:pt>
    <dgm:pt modelId="{420501D9-9A86-4DB6-BA0A-87D4D9693BAD}" type="sibTrans" cxnId="{6B7C755E-179A-4D6D-BA4B-C7AD95E64CEF}">
      <dgm:prSet/>
      <dgm:spPr/>
      <dgm:t>
        <a:bodyPr/>
        <a:lstStyle/>
        <a:p>
          <a:endParaRPr lang="ru-RU"/>
        </a:p>
      </dgm:t>
    </dgm:pt>
    <dgm:pt modelId="{E916BAFD-A9FF-403B-9EBC-9D8CB4CDEE8F}">
      <dgm:prSet phldrT="[Текст]"/>
      <dgm:spPr/>
      <dgm:t>
        <a:bodyPr/>
        <a:lstStyle/>
        <a:p>
          <a:r>
            <a:rPr lang="ru-RU" dirty="0" smtClean="0"/>
            <a:t>4 стадия</a:t>
          </a:r>
          <a:endParaRPr lang="ru-RU" dirty="0"/>
        </a:p>
      </dgm:t>
    </dgm:pt>
    <dgm:pt modelId="{B7FD26E6-000B-42BD-8663-D705572C1981}" type="parTrans" cxnId="{72565EDF-320B-4497-A2C5-69EBDC4C5535}">
      <dgm:prSet/>
      <dgm:spPr/>
      <dgm:t>
        <a:bodyPr/>
        <a:lstStyle/>
        <a:p>
          <a:endParaRPr lang="ru-RU"/>
        </a:p>
      </dgm:t>
    </dgm:pt>
    <dgm:pt modelId="{61C54F7E-55A0-43AD-BAAF-4A4342ECB7B0}" type="sibTrans" cxnId="{72565EDF-320B-4497-A2C5-69EBDC4C5535}">
      <dgm:prSet/>
      <dgm:spPr/>
      <dgm:t>
        <a:bodyPr/>
        <a:lstStyle/>
        <a:p>
          <a:endParaRPr lang="ru-RU"/>
        </a:p>
      </dgm:t>
    </dgm:pt>
    <dgm:pt modelId="{7980B8C5-8BE5-4619-B2FB-DB8E4B42BF2C}">
      <dgm:prSet phldrT="[Текст]"/>
      <dgm:spPr/>
      <dgm:t>
        <a:bodyPr/>
        <a:lstStyle/>
        <a:p>
          <a:r>
            <a:rPr lang="ru-RU" altLang="ru-RU" b="1" dirty="0" smtClean="0"/>
            <a:t>послепроектный анализ </a:t>
          </a:r>
          <a:r>
            <a:rPr lang="ru-RU" altLang="ru-RU" dirty="0" smtClean="0"/>
            <a:t>-проводимый через год после начала осуществления деятельности для подтверждения безопасности объекта для окружающей среды и корректировки природоохранных мероприятий.</a:t>
          </a:r>
          <a:endParaRPr lang="ru-RU" dirty="0"/>
        </a:p>
      </dgm:t>
    </dgm:pt>
    <dgm:pt modelId="{40C1E16F-E20E-4AB7-A0DD-85FA23EB6302}" type="parTrans" cxnId="{2E7A48E7-0998-43E3-A43F-6A80231E50DC}">
      <dgm:prSet/>
      <dgm:spPr/>
      <dgm:t>
        <a:bodyPr/>
        <a:lstStyle/>
        <a:p>
          <a:endParaRPr lang="ru-RU"/>
        </a:p>
      </dgm:t>
    </dgm:pt>
    <dgm:pt modelId="{D0CFF33B-BF11-4CE9-8169-CE6B80B7FD5E}" type="sibTrans" cxnId="{2E7A48E7-0998-43E3-A43F-6A80231E50DC}">
      <dgm:prSet/>
      <dgm:spPr/>
      <dgm:t>
        <a:bodyPr/>
        <a:lstStyle/>
        <a:p>
          <a:endParaRPr lang="ru-RU"/>
        </a:p>
      </dgm:t>
    </dgm:pt>
    <dgm:pt modelId="{495362D5-FB55-477C-8CAC-4D41F0ECA57A}" type="pres">
      <dgm:prSet presAssocID="{6C4BDE49-8039-4A7F-B142-EB91AE786A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99157-2D60-4E44-B178-A7BE0F1E0D95}" type="pres">
      <dgm:prSet presAssocID="{BF9A5736-F512-45FD-8AE1-E6EF1063EDE0}" presName="composite" presStyleCnt="0"/>
      <dgm:spPr/>
    </dgm:pt>
    <dgm:pt modelId="{9BC85A7B-1754-42CA-9981-E1AB0D3DDD15}" type="pres">
      <dgm:prSet presAssocID="{BF9A5736-F512-45FD-8AE1-E6EF1063EDE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F8706-A634-4FE3-AC22-DFD0C84E15B7}" type="pres">
      <dgm:prSet presAssocID="{BF9A5736-F512-45FD-8AE1-E6EF1063EDE0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A7D41-4AB9-4CFB-BBE2-CFF31B3A4C63}" type="pres">
      <dgm:prSet presAssocID="{B2068F93-60D7-47FD-B509-2F4196DF1F49}" presName="sp" presStyleCnt="0"/>
      <dgm:spPr/>
    </dgm:pt>
    <dgm:pt modelId="{52184D44-A77E-4B26-9850-A94E988F6C44}" type="pres">
      <dgm:prSet presAssocID="{C43D190B-E03A-4B21-9671-E49EFD7D061C}" presName="composite" presStyleCnt="0"/>
      <dgm:spPr/>
    </dgm:pt>
    <dgm:pt modelId="{50C68510-2DED-4B2F-B501-CA1695A4F385}" type="pres">
      <dgm:prSet presAssocID="{C43D190B-E03A-4B21-9671-E49EFD7D061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5AF55-CEC3-4733-851E-1219E11438AC}" type="pres">
      <dgm:prSet presAssocID="{C43D190B-E03A-4B21-9671-E49EFD7D061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9DEA8-7D20-4687-85EE-057E2D5E90B6}" type="pres">
      <dgm:prSet presAssocID="{6A4FA828-27B1-46DC-8A28-333B23B2221C}" presName="sp" presStyleCnt="0"/>
      <dgm:spPr/>
    </dgm:pt>
    <dgm:pt modelId="{F448964D-8829-44B6-ADD3-32CD97CF4617}" type="pres">
      <dgm:prSet presAssocID="{9AE652D5-53C7-449A-BEDD-03E75CB71634}" presName="composite" presStyleCnt="0"/>
      <dgm:spPr/>
    </dgm:pt>
    <dgm:pt modelId="{00FFAB15-5C49-4DE6-A9F0-122C02E9603F}" type="pres">
      <dgm:prSet presAssocID="{9AE652D5-53C7-449A-BEDD-03E75CB7163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F93A5-58CF-4D14-9055-B520C836DB5A}" type="pres">
      <dgm:prSet presAssocID="{9AE652D5-53C7-449A-BEDD-03E75CB7163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65B53-864D-433D-AD90-CD42B79C1D10}" type="pres">
      <dgm:prSet presAssocID="{4FB36358-E399-486C-9ADE-F87BFB47DD79}" presName="sp" presStyleCnt="0"/>
      <dgm:spPr/>
    </dgm:pt>
    <dgm:pt modelId="{E7022C92-C2EB-4A0E-A8F7-4D1D1489D2C7}" type="pres">
      <dgm:prSet presAssocID="{E916BAFD-A9FF-403B-9EBC-9D8CB4CDEE8F}" presName="composite" presStyleCnt="0"/>
      <dgm:spPr/>
    </dgm:pt>
    <dgm:pt modelId="{0EF52BDC-797D-441C-9BFF-485AE3881AF8}" type="pres">
      <dgm:prSet presAssocID="{E916BAFD-A9FF-403B-9EBC-9D8CB4CDEE8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4CFFA-8176-469C-BAF9-863209CFC0C0}" type="pres">
      <dgm:prSet presAssocID="{E916BAFD-A9FF-403B-9EBC-9D8CB4CDEE8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9F3B9D-6019-41CD-BCD9-4D2DBC00839F}" type="presOf" srcId="{6C4BDE49-8039-4A7F-B142-EB91AE786A1E}" destId="{495362D5-FB55-477C-8CAC-4D41F0ECA57A}" srcOrd="0" destOrd="0" presId="urn:microsoft.com/office/officeart/2005/8/layout/chevron2"/>
    <dgm:cxn modelId="{C3816BE4-D748-4297-82E2-E862FC879162}" type="presOf" srcId="{2024CA6C-0C58-49E6-B582-61B12D080E22}" destId="{541F93A5-58CF-4D14-9055-B520C836DB5A}" srcOrd="0" destOrd="0" presId="urn:microsoft.com/office/officeart/2005/8/layout/chevron2"/>
    <dgm:cxn modelId="{851182F6-BB73-4D87-A1E4-693C2BC1FB50}" type="presOf" srcId="{7980B8C5-8BE5-4619-B2FB-DB8E4B42BF2C}" destId="{E354CFFA-8176-469C-BAF9-863209CFC0C0}" srcOrd="0" destOrd="0" presId="urn:microsoft.com/office/officeart/2005/8/layout/chevron2"/>
    <dgm:cxn modelId="{B24A0368-2F7D-4999-BCF8-B653E63EF06C}" srcId="{6C4BDE49-8039-4A7F-B142-EB91AE786A1E}" destId="{BF9A5736-F512-45FD-8AE1-E6EF1063EDE0}" srcOrd="0" destOrd="0" parTransId="{7B9D2A20-02C8-439D-A5EE-AFE133086C95}" sibTransId="{B2068F93-60D7-47FD-B509-2F4196DF1F49}"/>
    <dgm:cxn modelId="{1E07F73B-3F5D-44BA-A131-7F58836A6FA7}" type="presOf" srcId="{9AE652D5-53C7-449A-BEDD-03E75CB71634}" destId="{00FFAB15-5C49-4DE6-A9F0-122C02E9603F}" srcOrd="0" destOrd="0" presId="urn:microsoft.com/office/officeart/2005/8/layout/chevron2"/>
    <dgm:cxn modelId="{4F32354D-F355-4B38-B1EA-7FAB0E88851D}" srcId="{BF9A5736-F512-45FD-8AE1-E6EF1063EDE0}" destId="{B50A8312-14E4-45FB-8558-62A148B85786}" srcOrd="0" destOrd="0" parTransId="{59E43D7A-81F5-4C94-A1D7-F0953DBFE1D1}" sibTransId="{837950E6-8E10-45ED-9D2F-0FBCA5EBCCB4}"/>
    <dgm:cxn modelId="{DFBB4ED5-8EDD-4467-B239-DA6091410DB7}" type="presOf" srcId="{B50A8312-14E4-45FB-8558-62A148B85786}" destId="{D0BF8706-A634-4FE3-AC22-DFD0C84E15B7}" srcOrd="0" destOrd="0" presId="urn:microsoft.com/office/officeart/2005/8/layout/chevron2"/>
    <dgm:cxn modelId="{68C9CE89-1766-47EB-A8E3-B8253CD299B0}" type="presOf" srcId="{F2D84FF2-629A-4012-8EAC-88E95D117EDE}" destId="{0655AF55-CEC3-4733-851E-1219E11438AC}" srcOrd="0" destOrd="0" presId="urn:microsoft.com/office/officeart/2005/8/layout/chevron2"/>
    <dgm:cxn modelId="{F8ADCB8A-793D-414B-A6C9-59F6CDE7CB38}" type="presOf" srcId="{BF9A5736-F512-45FD-8AE1-E6EF1063EDE0}" destId="{9BC85A7B-1754-42CA-9981-E1AB0D3DDD15}" srcOrd="0" destOrd="0" presId="urn:microsoft.com/office/officeart/2005/8/layout/chevron2"/>
    <dgm:cxn modelId="{80A6EAA7-A5F3-4592-B85C-63600777DC6C}" srcId="{6C4BDE49-8039-4A7F-B142-EB91AE786A1E}" destId="{9AE652D5-53C7-449A-BEDD-03E75CB71634}" srcOrd="2" destOrd="0" parTransId="{AA37629E-D11D-4692-847A-17B8C378B374}" sibTransId="{4FB36358-E399-486C-9ADE-F87BFB47DD79}"/>
    <dgm:cxn modelId="{72565EDF-320B-4497-A2C5-69EBDC4C5535}" srcId="{6C4BDE49-8039-4A7F-B142-EB91AE786A1E}" destId="{E916BAFD-A9FF-403B-9EBC-9D8CB4CDEE8F}" srcOrd="3" destOrd="0" parTransId="{B7FD26E6-000B-42BD-8663-D705572C1981}" sibTransId="{61C54F7E-55A0-43AD-BAAF-4A4342ECB7B0}"/>
    <dgm:cxn modelId="{14EB7FA7-911F-4286-A6DA-7E536C61ADE5}" srcId="{C43D190B-E03A-4B21-9671-E49EFD7D061C}" destId="{F2D84FF2-629A-4012-8EAC-88E95D117EDE}" srcOrd="0" destOrd="0" parTransId="{CB813EE1-884B-4A20-9245-D7FE6CE48E77}" sibTransId="{A37C6C21-A07B-4066-B3B6-6D21D80C34A2}"/>
    <dgm:cxn modelId="{6B7C755E-179A-4D6D-BA4B-C7AD95E64CEF}" srcId="{9AE652D5-53C7-449A-BEDD-03E75CB71634}" destId="{2024CA6C-0C58-49E6-B582-61B12D080E22}" srcOrd="0" destOrd="0" parTransId="{E46453B3-4E27-4C3C-A103-C7CEF5F872A0}" sibTransId="{420501D9-9A86-4DB6-BA0A-87D4D9693BAD}"/>
    <dgm:cxn modelId="{8974FC93-02D3-4130-BDAC-3028BA87F473}" type="presOf" srcId="{C43D190B-E03A-4B21-9671-E49EFD7D061C}" destId="{50C68510-2DED-4B2F-B501-CA1695A4F385}" srcOrd="0" destOrd="0" presId="urn:microsoft.com/office/officeart/2005/8/layout/chevron2"/>
    <dgm:cxn modelId="{2E7A48E7-0998-43E3-A43F-6A80231E50DC}" srcId="{E916BAFD-A9FF-403B-9EBC-9D8CB4CDEE8F}" destId="{7980B8C5-8BE5-4619-B2FB-DB8E4B42BF2C}" srcOrd="0" destOrd="0" parTransId="{40C1E16F-E20E-4AB7-A0DD-85FA23EB6302}" sibTransId="{D0CFF33B-BF11-4CE9-8169-CE6B80B7FD5E}"/>
    <dgm:cxn modelId="{7B6D215B-BFC3-4A76-A781-6BAAD2D6F408}" type="presOf" srcId="{E916BAFD-A9FF-403B-9EBC-9D8CB4CDEE8F}" destId="{0EF52BDC-797D-441C-9BFF-485AE3881AF8}" srcOrd="0" destOrd="0" presId="urn:microsoft.com/office/officeart/2005/8/layout/chevron2"/>
    <dgm:cxn modelId="{B5F3E7EB-257D-49E6-87B4-222168794EB9}" srcId="{6C4BDE49-8039-4A7F-B142-EB91AE786A1E}" destId="{C43D190B-E03A-4B21-9671-E49EFD7D061C}" srcOrd="1" destOrd="0" parTransId="{13592D7D-D741-4FA8-A7F7-3AC0381F5FE7}" sibTransId="{6A4FA828-27B1-46DC-8A28-333B23B2221C}"/>
    <dgm:cxn modelId="{EE02498B-402E-4B6A-B670-C4ACFF1A7BF8}" type="presParOf" srcId="{495362D5-FB55-477C-8CAC-4D41F0ECA57A}" destId="{B6E99157-2D60-4E44-B178-A7BE0F1E0D95}" srcOrd="0" destOrd="0" presId="urn:microsoft.com/office/officeart/2005/8/layout/chevron2"/>
    <dgm:cxn modelId="{AD7C78DD-81A9-42E1-BDCD-A8D4B4EF94CB}" type="presParOf" srcId="{B6E99157-2D60-4E44-B178-A7BE0F1E0D95}" destId="{9BC85A7B-1754-42CA-9981-E1AB0D3DDD15}" srcOrd="0" destOrd="0" presId="urn:microsoft.com/office/officeart/2005/8/layout/chevron2"/>
    <dgm:cxn modelId="{EF90F673-60F9-4FBB-9E2C-1F8425C4166B}" type="presParOf" srcId="{B6E99157-2D60-4E44-B178-A7BE0F1E0D95}" destId="{D0BF8706-A634-4FE3-AC22-DFD0C84E15B7}" srcOrd="1" destOrd="0" presId="urn:microsoft.com/office/officeart/2005/8/layout/chevron2"/>
    <dgm:cxn modelId="{5287B3E6-80D2-4998-A26C-E13B49201BDE}" type="presParOf" srcId="{495362D5-FB55-477C-8CAC-4D41F0ECA57A}" destId="{BBDA7D41-4AB9-4CFB-BBE2-CFF31B3A4C63}" srcOrd="1" destOrd="0" presId="urn:microsoft.com/office/officeart/2005/8/layout/chevron2"/>
    <dgm:cxn modelId="{93B99012-4BEB-4F94-9707-21C3D391AC6C}" type="presParOf" srcId="{495362D5-FB55-477C-8CAC-4D41F0ECA57A}" destId="{52184D44-A77E-4B26-9850-A94E988F6C44}" srcOrd="2" destOrd="0" presId="urn:microsoft.com/office/officeart/2005/8/layout/chevron2"/>
    <dgm:cxn modelId="{CB509CF0-99EC-4235-A38D-0B94D2CD660D}" type="presParOf" srcId="{52184D44-A77E-4B26-9850-A94E988F6C44}" destId="{50C68510-2DED-4B2F-B501-CA1695A4F385}" srcOrd="0" destOrd="0" presId="urn:microsoft.com/office/officeart/2005/8/layout/chevron2"/>
    <dgm:cxn modelId="{B69356A2-F668-43F3-A61C-71F1A49C2D7A}" type="presParOf" srcId="{52184D44-A77E-4B26-9850-A94E988F6C44}" destId="{0655AF55-CEC3-4733-851E-1219E11438AC}" srcOrd="1" destOrd="0" presId="urn:microsoft.com/office/officeart/2005/8/layout/chevron2"/>
    <dgm:cxn modelId="{65938007-D2B2-4769-92DD-B4507631C8AD}" type="presParOf" srcId="{495362D5-FB55-477C-8CAC-4D41F0ECA57A}" destId="{7479DEA8-7D20-4687-85EE-057E2D5E90B6}" srcOrd="3" destOrd="0" presId="urn:microsoft.com/office/officeart/2005/8/layout/chevron2"/>
    <dgm:cxn modelId="{DDA7EA29-34D0-4292-9184-78C475926AEA}" type="presParOf" srcId="{495362D5-FB55-477C-8CAC-4D41F0ECA57A}" destId="{F448964D-8829-44B6-ADD3-32CD97CF4617}" srcOrd="4" destOrd="0" presId="urn:microsoft.com/office/officeart/2005/8/layout/chevron2"/>
    <dgm:cxn modelId="{72A8AA33-862D-4699-A386-E893869DFC65}" type="presParOf" srcId="{F448964D-8829-44B6-ADD3-32CD97CF4617}" destId="{00FFAB15-5C49-4DE6-A9F0-122C02E9603F}" srcOrd="0" destOrd="0" presId="urn:microsoft.com/office/officeart/2005/8/layout/chevron2"/>
    <dgm:cxn modelId="{6EB75B85-A20A-4A65-9C3D-E0463B18F482}" type="presParOf" srcId="{F448964D-8829-44B6-ADD3-32CD97CF4617}" destId="{541F93A5-58CF-4D14-9055-B520C836DB5A}" srcOrd="1" destOrd="0" presId="urn:microsoft.com/office/officeart/2005/8/layout/chevron2"/>
    <dgm:cxn modelId="{69C961C4-4503-493E-824A-88F254F1DF70}" type="presParOf" srcId="{495362D5-FB55-477C-8CAC-4D41F0ECA57A}" destId="{E9665B53-864D-433D-AD90-CD42B79C1D10}" srcOrd="5" destOrd="0" presId="urn:microsoft.com/office/officeart/2005/8/layout/chevron2"/>
    <dgm:cxn modelId="{D368864B-404A-4328-9D0F-E191356413E8}" type="presParOf" srcId="{495362D5-FB55-477C-8CAC-4D41F0ECA57A}" destId="{E7022C92-C2EB-4A0E-A8F7-4D1D1489D2C7}" srcOrd="6" destOrd="0" presId="urn:microsoft.com/office/officeart/2005/8/layout/chevron2"/>
    <dgm:cxn modelId="{3A20D4E0-87A5-4D02-9459-1FEA977F4A64}" type="presParOf" srcId="{E7022C92-C2EB-4A0E-A8F7-4D1D1489D2C7}" destId="{0EF52BDC-797D-441C-9BFF-485AE3881AF8}" srcOrd="0" destOrd="0" presId="urn:microsoft.com/office/officeart/2005/8/layout/chevron2"/>
    <dgm:cxn modelId="{A033548D-9B47-4C8B-84A6-D56090B8EB88}" type="presParOf" srcId="{E7022C92-C2EB-4A0E-A8F7-4D1D1489D2C7}" destId="{E354CFFA-8176-469C-BAF9-863209CFC0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A4FB7-6620-428B-A824-4CBB0AE8B8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A45F53-4579-40D4-A475-A40B709AF52B}">
      <dgm:prSet phldrT="[Текст]"/>
      <dgm:spPr/>
      <dgm:t>
        <a:bodyPr/>
        <a:lstStyle/>
        <a:p>
          <a:r>
            <a:rPr lang="ru-RU" dirty="0" smtClean="0"/>
            <a:t>Виды экологической экспертизы</a:t>
          </a:r>
          <a:endParaRPr lang="ru-RU" dirty="0"/>
        </a:p>
      </dgm:t>
    </dgm:pt>
    <dgm:pt modelId="{D2E4DCC4-70C7-4F4C-A8BF-EF0E4D838784}" type="parTrans" cxnId="{644D7C59-EE85-48CA-9644-056CEF9D08D7}">
      <dgm:prSet/>
      <dgm:spPr/>
      <dgm:t>
        <a:bodyPr/>
        <a:lstStyle/>
        <a:p>
          <a:endParaRPr lang="ru-RU"/>
        </a:p>
      </dgm:t>
    </dgm:pt>
    <dgm:pt modelId="{4A11BE15-8AE5-4128-9F3A-0928A8EC0102}" type="sibTrans" cxnId="{644D7C59-EE85-48CA-9644-056CEF9D08D7}">
      <dgm:prSet/>
      <dgm:spPr/>
      <dgm:t>
        <a:bodyPr/>
        <a:lstStyle/>
        <a:p>
          <a:endParaRPr lang="ru-RU"/>
        </a:p>
      </dgm:t>
    </dgm:pt>
    <dgm:pt modelId="{B2DB73D5-BDA8-4C47-AC67-2AE05354EF58}">
      <dgm:prSet phldrT="[Текст]"/>
      <dgm:spPr/>
      <dgm:t>
        <a:bodyPr/>
        <a:lstStyle/>
        <a:p>
          <a:r>
            <a:rPr lang="ru-RU" dirty="0" smtClean="0"/>
            <a:t>Государственная </a:t>
          </a:r>
          <a:endParaRPr lang="ru-RU" dirty="0"/>
        </a:p>
      </dgm:t>
    </dgm:pt>
    <dgm:pt modelId="{DD5BFE0D-0A47-42D0-864C-AB0D72C714B8}" type="parTrans" cxnId="{9F74CA64-11FF-4EDC-8EC4-B4231BCA75F3}">
      <dgm:prSet/>
      <dgm:spPr/>
      <dgm:t>
        <a:bodyPr/>
        <a:lstStyle/>
        <a:p>
          <a:endParaRPr lang="ru-RU"/>
        </a:p>
      </dgm:t>
    </dgm:pt>
    <dgm:pt modelId="{998E3A2F-69FF-4F71-8BC7-0FE1E22BF371}" type="sibTrans" cxnId="{9F74CA64-11FF-4EDC-8EC4-B4231BCA75F3}">
      <dgm:prSet/>
      <dgm:spPr/>
      <dgm:t>
        <a:bodyPr/>
        <a:lstStyle/>
        <a:p>
          <a:endParaRPr lang="ru-RU"/>
        </a:p>
      </dgm:t>
    </dgm:pt>
    <dgm:pt modelId="{8B8CDAA3-CBAA-4B1F-9A4D-99E3CD20F9D5}">
      <dgm:prSet phldrT="[Текст]"/>
      <dgm:spPr/>
      <dgm:t>
        <a:bodyPr/>
        <a:lstStyle/>
        <a:p>
          <a:r>
            <a:rPr lang="ru-RU" dirty="0" smtClean="0"/>
            <a:t>Общественная</a:t>
          </a:r>
          <a:endParaRPr lang="ru-RU" dirty="0"/>
        </a:p>
      </dgm:t>
    </dgm:pt>
    <dgm:pt modelId="{D596EDDA-9655-45B7-86D4-C73EAC708D48}" type="parTrans" cxnId="{90BE064A-D9FA-42BE-AFA6-97A37312694B}">
      <dgm:prSet/>
      <dgm:spPr/>
      <dgm:t>
        <a:bodyPr/>
        <a:lstStyle/>
        <a:p>
          <a:endParaRPr lang="ru-RU"/>
        </a:p>
      </dgm:t>
    </dgm:pt>
    <dgm:pt modelId="{4BA42890-C554-4FFE-82FD-1D0C71282625}" type="sibTrans" cxnId="{90BE064A-D9FA-42BE-AFA6-97A37312694B}">
      <dgm:prSet/>
      <dgm:spPr/>
      <dgm:t>
        <a:bodyPr/>
        <a:lstStyle/>
        <a:p>
          <a:endParaRPr lang="ru-RU"/>
        </a:p>
      </dgm:t>
    </dgm:pt>
    <dgm:pt modelId="{3D55F6DE-69DD-44DD-88A4-46C8047D631A}" type="pres">
      <dgm:prSet presAssocID="{865A4FB7-6620-428B-A824-4CBB0AE8B8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184EBD-7578-4FC2-BF0A-5F46AF095F9B}" type="pres">
      <dgm:prSet presAssocID="{7FA45F53-4579-40D4-A475-A40B709AF52B}" presName="hierRoot1" presStyleCnt="0"/>
      <dgm:spPr/>
    </dgm:pt>
    <dgm:pt modelId="{6F9746A8-0E06-4FB8-B82C-35BC299AE23C}" type="pres">
      <dgm:prSet presAssocID="{7FA45F53-4579-40D4-A475-A40B709AF52B}" presName="composite" presStyleCnt="0"/>
      <dgm:spPr/>
    </dgm:pt>
    <dgm:pt modelId="{7985FAD0-6C44-43B3-89F6-77AD4FC6747F}" type="pres">
      <dgm:prSet presAssocID="{7FA45F53-4579-40D4-A475-A40B709AF52B}" presName="background" presStyleLbl="node0" presStyleIdx="0" presStyleCnt="1"/>
      <dgm:spPr/>
    </dgm:pt>
    <dgm:pt modelId="{F3AC9E83-CAAD-4E79-A786-3E8AE698596B}" type="pres">
      <dgm:prSet presAssocID="{7FA45F53-4579-40D4-A475-A40B709AF52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134767-65FD-4ABD-8BAD-221D4F85F306}" type="pres">
      <dgm:prSet presAssocID="{7FA45F53-4579-40D4-A475-A40B709AF52B}" presName="hierChild2" presStyleCnt="0"/>
      <dgm:spPr/>
    </dgm:pt>
    <dgm:pt modelId="{61F90BCF-AED8-49B0-8E2D-073E35EFA0BD}" type="pres">
      <dgm:prSet presAssocID="{DD5BFE0D-0A47-42D0-864C-AB0D72C714B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7765C6E-2126-4C6A-9018-EADB03118E47}" type="pres">
      <dgm:prSet presAssocID="{B2DB73D5-BDA8-4C47-AC67-2AE05354EF58}" presName="hierRoot2" presStyleCnt="0"/>
      <dgm:spPr/>
    </dgm:pt>
    <dgm:pt modelId="{DE6B38F7-DE09-4EDF-AA84-53D69A485520}" type="pres">
      <dgm:prSet presAssocID="{B2DB73D5-BDA8-4C47-AC67-2AE05354EF58}" presName="composite2" presStyleCnt="0"/>
      <dgm:spPr/>
    </dgm:pt>
    <dgm:pt modelId="{0A179FB5-4515-41F4-A918-5F84D2547D8F}" type="pres">
      <dgm:prSet presAssocID="{B2DB73D5-BDA8-4C47-AC67-2AE05354EF58}" presName="background2" presStyleLbl="node2" presStyleIdx="0" presStyleCnt="2"/>
      <dgm:spPr/>
    </dgm:pt>
    <dgm:pt modelId="{49BCB9A5-E39D-4E5D-91CD-2AEACCB4BE9C}" type="pres">
      <dgm:prSet presAssocID="{B2DB73D5-BDA8-4C47-AC67-2AE05354EF5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672EA3-D4E1-487D-98EC-B93F6EDAE25D}" type="pres">
      <dgm:prSet presAssocID="{B2DB73D5-BDA8-4C47-AC67-2AE05354EF58}" presName="hierChild3" presStyleCnt="0"/>
      <dgm:spPr/>
    </dgm:pt>
    <dgm:pt modelId="{31333D0D-7875-418C-B953-3662D2E71347}" type="pres">
      <dgm:prSet presAssocID="{D596EDDA-9655-45B7-86D4-C73EAC708D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E97823D-51C4-42B9-9F4A-CCCE2A884929}" type="pres">
      <dgm:prSet presAssocID="{8B8CDAA3-CBAA-4B1F-9A4D-99E3CD20F9D5}" presName="hierRoot2" presStyleCnt="0"/>
      <dgm:spPr/>
    </dgm:pt>
    <dgm:pt modelId="{5E85B33C-315C-4654-B1A8-736CF938E3F9}" type="pres">
      <dgm:prSet presAssocID="{8B8CDAA3-CBAA-4B1F-9A4D-99E3CD20F9D5}" presName="composite2" presStyleCnt="0"/>
      <dgm:spPr/>
    </dgm:pt>
    <dgm:pt modelId="{26FA5E82-EF44-4C19-9A44-D0051C22A135}" type="pres">
      <dgm:prSet presAssocID="{8B8CDAA3-CBAA-4B1F-9A4D-99E3CD20F9D5}" presName="background2" presStyleLbl="node2" presStyleIdx="1" presStyleCnt="2"/>
      <dgm:spPr/>
    </dgm:pt>
    <dgm:pt modelId="{DF6BBBCB-2809-4B7D-B75C-59AE664C26E2}" type="pres">
      <dgm:prSet presAssocID="{8B8CDAA3-CBAA-4B1F-9A4D-99E3CD20F9D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2BDBDF-0ABB-4FB3-88C5-63209FD9BC3F}" type="pres">
      <dgm:prSet presAssocID="{8B8CDAA3-CBAA-4B1F-9A4D-99E3CD20F9D5}" presName="hierChild3" presStyleCnt="0"/>
      <dgm:spPr/>
    </dgm:pt>
  </dgm:ptLst>
  <dgm:cxnLst>
    <dgm:cxn modelId="{9F74CA64-11FF-4EDC-8EC4-B4231BCA75F3}" srcId="{7FA45F53-4579-40D4-A475-A40B709AF52B}" destId="{B2DB73D5-BDA8-4C47-AC67-2AE05354EF58}" srcOrd="0" destOrd="0" parTransId="{DD5BFE0D-0A47-42D0-864C-AB0D72C714B8}" sibTransId="{998E3A2F-69FF-4F71-8BC7-0FE1E22BF371}"/>
    <dgm:cxn modelId="{3FED9D8D-2F75-4BAA-A4BF-2E84E2841723}" type="presOf" srcId="{865A4FB7-6620-428B-A824-4CBB0AE8B83B}" destId="{3D55F6DE-69DD-44DD-88A4-46C8047D631A}" srcOrd="0" destOrd="0" presId="urn:microsoft.com/office/officeart/2005/8/layout/hierarchy1"/>
    <dgm:cxn modelId="{90BE064A-D9FA-42BE-AFA6-97A37312694B}" srcId="{7FA45F53-4579-40D4-A475-A40B709AF52B}" destId="{8B8CDAA3-CBAA-4B1F-9A4D-99E3CD20F9D5}" srcOrd="1" destOrd="0" parTransId="{D596EDDA-9655-45B7-86D4-C73EAC708D48}" sibTransId="{4BA42890-C554-4FFE-82FD-1D0C71282625}"/>
    <dgm:cxn modelId="{173E0489-8643-469F-BC68-B035DB4122E0}" type="presOf" srcId="{D596EDDA-9655-45B7-86D4-C73EAC708D48}" destId="{31333D0D-7875-418C-B953-3662D2E71347}" srcOrd="0" destOrd="0" presId="urn:microsoft.com/office/officeart/2005/8/layout/hierarchy1"/>
    <dgm:cxn modelId="{76D671AE-CC24-4A40-9461-DD3A9D4E269F}" type="presOf" srcId="{DD5BFE0D-0A47-42D0-864C-AB0D72C714B8}" destId="{61F90BCF-AED8-49B0-8E2D-073E35EFA0BD}" srcOrd="0" destOrd="0" presId="urn:microsoft.com/office/officeart/2005/8/layout/hierarchy1"/>
    <dgm:cxn modelId="{720DCB33-467A-4727-82D7-D28FC11CA300}" type="presOf" srcId="{7FA45F53-4579-40D4-A475-A40B709AF52B}" destId="{F3AC9E83-CAAD-4E79-A786-3E8AE698596B}" srcOrd="0" destOrd="0" presId="urn:microsoft.com/office/officeart/2005/8/layout/hierarchy1"/>
    <dgm:cxn modelId="{2BA38172-E928-42BF-9316-2459E416F12B}" type="presOf" srcId="{B2DB73D5-BDA8-4C47-AC67-2AE05354EF58}" destId="{49BCB9A5-E39D-4E5D-91CD-2AEACCB4BE9C}" srcOrd="0" destOrd="0" presId="urn:microsoft.com/office/officeart/2005/8/layout/hierarchy1"/>
    <dgm:cxn modelId="{644D7C59-EE85-48CA-9644-056CEF9D08D7}" srcId="{865A4FB7-6620-428B-A824-4CBB0AE8B83B}" destId="{7FA45F53-4579-40D4-A475-A40B709AF52B}" srcOrd="0" destOrd="0" parTransId="{D2E4DCC4-70C7-4F4C-A8BF-EF0E4D838784}" sibTransId="{4A11BE15-8AE5-4128-9F3A-0928A8EC0102}"/>
    <dgm:cxn modelId="{AB95CFEC-60C9-48C4-915F-266A625C3207}" type="presOf" srcId="{8B8CDAA3-CBAA-4B1F-9A4D-99E3CD20F9D5}" destId="{DF6BBBCB-2809-4B7D-B75C-59AE664C26E2}" srcOrd="0" destOrd="0" presId="urn:microsoft.com/office/officeart/2005/8/layout/hierarchy1"/>
    <dgm:cxn modelId="{4473DEC7-38C7-40E0-AA74-68AB5A5A19AD}" type="presParOf" srcId="{3D55F6DE-69DD-44DD-88A4-46C8047D631A}" destId="{A4184EBD-7578-4FC2-BF0A-5F46AF095F9B}" srcOrd="0" destOrd="0" presId="urn:microsoft.com/office/officeart/2005/8/layout/hierarchy1"/>
    <dgm:cxn modelId="{4FDBC741-D0A2-4D6D-85F2-424E800047D7}" type="presParOf" srcId="{A4184EBD-7578-4FC2-BF0A-5F46AF095F9B}" destId="{6F9746A8-0E06-4FB8-B82C-35BC299AE23C}" srcOrd="0" destOrd="0" presId="urn:microsoft.com/office/officeart/2005/8/layout/hierarchy1"/>
    <dgm:cxn modelId="{8C71D4D8-DCBC-444D-80FA-0648373BE1F9}" type="presParOf" srcId="{6F9746A8-0E06-4FB8-B82C-35BC299AE23C}" destId="{7985FAD0-6C44-43B3-89F6-77AD4FC6747F}" srcOrd="0" destOrd="0" presId="urn:microsoft.com/office/officeart/2005/8/layout/hierarchy1"/>
    <dgm:cxn modelId="{19F97A05-7FC9-4471-89E0-F1A5B252FDCC}" type="presParOf" srcId="{6F9746A8-0E06-4FB8-B82C-35BC299AE23C}" destId="{F3AC9E83-CAAD-4E79-A786-3E8AE698596B}" srcOrd="1" destOrd="0" presId="urn:microsoft.com/office/officeart/2005/8/layout/hierarchy1"/>
    <dgm:cxn modelId="{AC5E25D1-623A-4D90-8D9E-2E7E11E5156B}" type="presParOf" srcId="{A4184EBD-7578-4FC2-BF0A-5F46AF095F9B}" destId="{94134767-65FD-4ABD-8BAD-221D4F85F306}" srcOrd="1" destOrd="0" presId="urn:microsoft.com/office/officeart/2005/8/layout/hierarchy1"/>
    <dgm:cxn modelId="{A531156C-7103-4F10-9364-AD14256EE543}" type="presParOf" srcId="{94134767-65FD-4ABD-8BAD-221D4F85F306}" destId="{61F90BCF-AED8-49B0-8E2D-073E35EFA0BD}" srcOrd="0" destOrd="0" presId="urn:microsoft.com/office/officeart/2005/8/layout/hierarchy1"/>
    <dgm:cxn modelId="{4CA859AB-228B-4B19-ADC4-6F00F79680EC}" type="presParOf" srcId="{94134767-65FD-4ABD-8BAD-221D4F85F306}" destId="{A7765C6E-2126-4C6A-9018-EADB03118E47}" srcOrd="1" destOrd="0" presId="urn:microsoft.com/office/officeart/2005/8/layout/hierarchy1"/>
    <dgm:cxn modelId="{19C3C765-C5BD-4524-A17A-BE35E2FF16D5}" type="presParOf" srcId="{A7765C6E-2126-4C6A-9018-EADB03118E47}" destId="{DE6B38F7-DE09-4EDF-AA84-53D69A485520}" srcOrd="0" destOrd="0" presId="urn:microsoft.com/office/officeart/2005/8/layout/hierarchy1"/>
    <dgm:cxn modelId="{26599C47-0EB8-4F47-99D0-4F03EF61A86B}" type="presParOf" srcId="{DE6B38F7-DE09-4EDF-AA84-53D69A485520}" destId="{0A179FB5-4515-41F4-A918-5F84D2547D8F}" srcOrd="0" destOrd="0" presId="urn:microsoft.com/office/officeart/2005/8/layout/hierarchy1"/>
    <dgm:cxn modelId="{A03DAD18-9FED-4095-82A9-983CAADA1764}" type="presParOf" srcId="{DE6B38F7-DE09-4EDF-AA84-53D69A485520}" destId="{49BCB9A5-E39D-4E5D-91CD-2AEACCB4BE9C}" srcOrd="1" destOrd="0" presId="urn:microsoft.com/office/officeart/2005/8/layout/hierarchy1"/>
    <dgm:cxn modelId="{5C0811BE-90EB-464A-A7AC-3672E64CA485}" type="presParOf" srcId="{A7765C6E-2126-4C6A-9018-EADB03118E47}" destId="{8E672EA3-D4E1-487D-98EC-B93F6EDAE25D}" srcOrd="1" destOrd="0" presId="urn:microsoft.com/office/officeart/2005/8/layout/hierarchy1"/>
    <dgm:cxn modelId="{6EEF5F96-78F1-4891-9899-A16F31C7FEAB}" type="presParOf" srcId="{94134767-65FD-4ABD-8BAD-221D4F85F306}" destId="{31333D0D-7875-418C-B953-3662D2E71347}" srcOrd="2" destOrd="0" presId="urn:microsoft.com/office/officeart/2005/8/layout/hierarchy1"/>
    <dgm:cxn modelId="{9F79A064-38B0-4A6A-A1B7-ED54E49FB741}" type="presParOf" srcId="{94134767-65FD-4ABD-8BAD-221D4F85F306}" destId="{0E97823D-51C4-42B9-9F4A-CCCE2A884929}" srcOrd="3" destOrd="0" presId="urn:microsoft.com/office/officeart/2005/8/layout/hierarchy1"/>
    <dgm:cxn modelId="{1625C5D3-E97C-476C-B9D1-FDAB4D54B56F}" type="presParOf" srcId="{0E97823D-51C4-42B9-9F4A-CCCE2A884929}" destId="{5E85B33C-315C-4654-B1A8-736CF938E3F9}" srcOrd="0" destOrd="0" presId="urn:microsoft.com/office/officeart/2005/8/layout/hierarchy1"/>
    <dgm:cxn modelId="{F32BEA32-F1CC-4735-B6A9-1DD4BEE37757}" type="presParOf" srcId="{5E85B33C-315C-4654-B1A8-736CF938E3F9}" destId="{26FA5E82-EF44-4C19-9A44-D0051C22A135}" srcOrd="0" destOrd="0" presId="urn:microsoft.com/office/officeart/2005/8/layout/hierarchy1"/>
    <dgm:cxn modelId="{474BFB56-28BF-4380-8D0E-9FCEBE73DFD8}" type="presParOf" srcId="{5E85B33C-315C-4654-B1A8-736CF938E3F9}" destId="{DF6BBBCB-2809-4B7D-B75C-59AE664C26E2}" srcOrd="1" destOrd="0" presId="urn:microsoft.com/office/officeart/2005/8/layout/hierarchy1"/>
    <dgm:cxn modelId="{F32EECDD-089D-4515-A26D-73F6280158FF}" type="presParOf" srcId="{0E97823D-51C4-42B9-9F4A-CCCE2A884929}" destId="{542BDBDF-0ABB-4FB3-88C5-63209FD9BC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F9D440-CAD0-4B08-8376-97DA5692CD6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279845-CB52-45FB-843E-444CD6F91D1B}">
      <dgm:prSet phldrT="[Текст]"/>
      <dgm:spPr/>
      <dgm:t>
        <a:bodyPr/>
        <a:lstStyle/>
        <a:p>
          <a:r>
            <a:rPr lang="ru-RU" dirty="0" smtClean="0"/>
            <a:t>ГЭЭ проектной документации объектов, относящиеся ко II и III категориям опасности, проводится </a:t>
          </a:r>
          <a:r>
            <a:rPr lang="ru-RU" b="1" dirty="0" smtClean="0"/>
            <a:t>территориальными органами уполномоченного государственного органа по охране окружающей среды.</a:t>
          </a:r>
          <a:endParaRPr lang="ru-RU" dirty="0"/>
        </a:p>
      </dgm:t>
    </dgm:pt>
    <dgm:pt modelId="{FD48E39B-FBF4-4E57-9696-046EC34FC4E7}" type="parTrans" cxnId="{FF4BA33E-1981-46D0-95F4-C841B25AA00D}">
      <dgm:prSet/>
      <dgm:spPr/>
      <dgm:t>
        <a:bodyPr/>
        <a:lstStyle/>
        <a:p>
          <a:endParaRPr lang="ru-RU"/>
        </a:p>
      </dgm:t>
    </dgm:pt>
    <dgm:pt modelId="{9F5D755B-DFAC-4505-B917-D617857DD4F6}" type="sibTrans" cxnId="{FF4BA33E-1981-46D0-95F4-C841B25AA00D}">
      <dgm:prSet/>
      <dgm:spPr/>
      <dgm:t>
        <a:bodyPr/>
        <a:lstStyle/>
        <a:p>
          <a:endParaRPr lang="ru-RU"/>
        </a:p>
      </dgm:t>
    </dgm:pt>
    <dgm:pt modelId="{B6CC9068-6122-46D0-8B91-45198717A31A}">
      <dgm:prSet phldrT="[Текст]"/>
      <dgm:spPr/>
      <dgm:t>
        <a:bodyPr/>
        <a:lstStyle/>
        <a:p>
          <a:r>
            <a:rPr lang="ru-RU" dirty="0" smtClean="0"/>
            <a:t>ГЭЭ проектной документации объектов, относящиеся к I категории опасности, а также объектов, которые могут оказать значительное вредное трансграничное воздействие, проектов планов, программ, концепций, нормативных правовых актов, нормативно-технических и инструктивно-методических документов проводится </a:t>
          </a:r>
          <a:r>
            <a:rPr lang="ru-RU" b="1" dirty="0" smtClean="0"/>
            <a:t>уполномоченным государственным органом по охране окружающей среды.</a:t>
          </a:r>
          <a:endParaRPr lang="ru-RU" dirty="0"/>
        </a:p>
      </dgm:t>
    </dgm:pt>
    <dgm:pt modelId="{865F919C-5B71-46F0-9156-E2B1EBF96485}" type="parTrans" cxnId="{7BDCADD3-69C8-485E-B848-C42080D93052}">
      <dgm:prSet/>
      <dgm:spPr/>
      <dgm:t>
        <a:bodyPr/>
        <a:lstStyle/>
        <a:p>
          <a:endParaRPr lang="ru-RU"/>
        </a:p>
      </dgm:t>
    </dgm:pt>
    <dgm:pt modelId="{0C52DD76-3367-47D5-B3EC-BADB29EC5ABF}" type="sibTrans" cxnId="{7BDCADD3-69C8-485E-B848-C42080D93052}">
      <dgm:prSet/>
      <dgm:spPr/>
      <dgm:t>
        <a:bodyPr/>
        <a:lstStyle/>
        <a:p>
          <a:endParaRPr lang="ru-RU"/>
        </a:p>
      </dgm:t>
    </dgm:pt>
    <dgm:pt modelId="{4F64E69C-B48E-46CF-B4BA-EE6CB181349B}" type="pres">
      <dgm:prSet presAssocID="{B7F9D440-CAD0-4B08-8376-97DA5692CD6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E28B1EC-D17A-49E2-A828-2ED7234595D5}" type="pres">
      <dgm:prSet presAssocID="{E9279845-CB52-45FB-843E-444CD6F91D1B}" presName="composite" presStyleCnt="0"/>
      <dgm:spPr/>
    </dgm:pt>
    <dgm:pt modelId="{BD7B7C27-9010-4258-B2B4-53F37547E5EB}" type="pres">
      <dgm:prSet presAssocID="{E9279845-CB52-45FB-843E-444CD6F91D1B}" presName="LShape" presStyleLbl="alignNode1" presStyleIdx="0" presStyleCnt="3"/>
      <dgm:spPr/>
    </dgm:pt>
    <dgm:pt modelId="{190EC27A-619C-4667-99F8-2C6F1B8DAD4F}" type="pres">
      <dgm:prSet presAssocID="{E9279845-CB52-45FB-843E-444CD6F91D1B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062A6-021C-4668-90FB-623EF7FC3625}" type="pres">
      <dgm:prSet presAssocID="{E9279845-CB52-45FB-843E-444CD6F91D1B}" presName="Triangle" presStyleLbl="alignNode1" presStyleIdx="1" presStyleCnt="3"/>
      <dgm:spPr/>
    </dgm:pt>
    <dgm:pt modelId="{AF74C33E-67CE-405E-A84F-0D1F51048EE4}" type="pres">
      <dgm:prSet presAssocID="{9F5D755B-DFAC-4505-B917-D617857DD4F6}" presName="sibTrans" presStyleCnt="0"/>
      <dgm:spPr/>
    </dgm:pt>
    <dgm:pt modelId="{E7C1A513-8CAE-42DD-8869-75126DE405A2}" type="pres">
      <dgm:prSet presAssocID="{9F5D755B-DFAC-4505-B917-D617857DD4F6}" presName="space" presStyleCnt="0"/>
      <dgm:spPr/>
    </dgm:pt>
    <dgm:pt modelId="{46FA1A9B-D9B3-4C3B-858C-501D0B60D036}" type="pres">
      <dgm:prSet presAssocID="{B6CC9068-6122-46D0-8B91-45198717A31A}" presName="composite" presStyleCnt="0"/>
      <dgm:spPr/>
    </dgm:pt>
    <dgm:pt modelId="{9C69D904-A779-4755-A815-42D561E85D18}" type="pres">
      <dgm:prSet presAssocID="{B6CC9068-6122-46D0-8B91-45198717A31A}" presName="LShape" presStyleLbl="alignNode1" presStyleIdx="2" presStyleCnt="3"/>
      <dgm:spPr/>
    </dgm:pt>
    <dgm:pt modelId="{79131B40-9DF0-4196-AC58-070415867BFA}" type="pres">
      <dgm:prSet presAssocID="{B6CC9068-6122-46D0-8B91-45198717A31A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594D28-8670-4E3B-B66E-39D34A4C9579}" type="presOf" srcId="{E9279845-CB52-45FB-843E-444CD6F91D1B}" destId="{190EC27A-619C-4667-99F8-2C6F1B8DAD4F}" srcOrd="0" destOrd="0" presId="urn:microsoft.com/office/officeart/2009/3/layout/StepUpProcess"/>
    <dgm:cxn modelId="{BE5D14DB-AA2A-4E2D-ACDB-8869929B3192}" type="presOf" srcId="{B7F9D440-CAD0-4B08-8376-97DA5692CD66}" destId="{4F64E69C-B48E-46CF-B4BA-EE6CB181349B}" srcOrd="0" destOrd="0" presId="urn:microsoft.com/office/officeart/2009/3/layout/StepUpProcess"/>
    <dgm:cxn modelId="{62FAA5E0-DB72-4B2D-8E47-8DAFDBA389B5}" type="presOf" srcId="{B6CC9068-6122-46D0-8B91-45198717A31A}" destId="{79131B40-9DF0-4196-AC58-070415867BFA}" srcOrd="0" destOrd="0" presId="urn:microsoft.com/office/officeart/2009/3/layout/StepUpProcess"/>
    <dgm:cxn modelId="{FF4BA33E-1981-46D0-95F4-C841B25AA00D}" srcId="{B7F9D440-CAD0-4B08-8376-97DA5692CD66}" destId="{E9279845-CB52-45FB-843E-444CD6F91D1B}" srcOrd="0" destOrd="0" parTransId="{FD48E39B-FBF4-4E57-9696-046EC34FC4E7}" sibTransId="{9F5D755B-DFAC-4505-B917-D617857DD4F6}"/>
    <dgm:cxn modelId="{7BDCADD3-69C8-485E-B848-C42080D93052}" srcId="{B7F9D440-CAD0-4B08-8376-97DA5692CD66}" destId="{B6CC9068-6122-46D0-8B91-45198717A31A}" srcOrd="1" destOrd="0" parTransId="{865F919C-5B71-46F0-9156-E2B1EBF96485}" sibTransId="{0C52DD76-3367-47D5-B3EC-BADB29EC5ABF}"/>
    <dgm:cxn modelId="{91EB7B40-F4D4-4BF0-AFDC-AFA50E8346FD}" type="presParOf" srcId="{4F64E69C-B48E-46CF-B4BA-EE6CB181349B}" destId="{7E28B1EC-D17A-49E2-A828-2ED7234595D5}" srcOrd="0" destOrd="0" presId="urn:microsoft.com/office/officeart/2009/3/layout/StepUpProcess"/>
    <dgm:cxn modelId="{2DF18925-A7B5-458E-B70B-C8D811CE9D51}" type="presParOf" srcId="{7E28B1EC-D17A-49E2-A828-2ED7234595D5}" destId="{BD7B7C27-9010-4258-B2B4-53F37547E5EB}" srcOrd="0" destOrd="0" presId="urn:microsoft.com/office/officeart/2009/3/layout/StepUpProcess"/>
    <dgm:cxn modelId="{9CFC2606-2361-4E99-9EF0-07D191BF15CA}" type="presParOf" srcId="{7E28B1EC-D17A-49E2-A828-2ED7234595D5}" destId="{190EC27A-619C-4667-99F8-2C6F1B8DAD4F}" srcOrd="1" destOrd="0" presId="urn:microsoft.com/office/officeart/2009/3/layout/StepUpProcess"/>
    <dgm:cxn modelId="{54C0BA57-BB11-4494-9F01-1436C8E0123C}" type="presParOf" srcId="{7E28B1EC-D17A-49E2-A828-2ED7234595D5}" destId="{24E062A6-021C-4668-90FB-623EF7FC3625}" srcOrd="2" destOrd="0" presId="urn:microsoft.com/office/officeart/2009/3/layout/StepUpProcess"/>
    <dgm:cxn modelId="{697412A5-1070-4B70-A2F2-97C1069E0278}" type="presParOf" srcId="{4F64E69C-B48E-46CF-B4BA-EE6CB181349B}" destId="{AF74C33E-67CE-405E-A84F-0D1F51048EE4}" srcOrd="1" destOrd="0" presId="urn:microsoft.com/office/officeart/2009/3/layout/StepUpProcess"/>
    <dgm:cxn modelId="{A354ACF0-9251-48F1-9301-88F61819FF35}" type="presParOf" srcId="{AF74C33E-67CE-405E-A84F-0D1F51048EE4}" destId="{E7C1A513-8CAE-42DD-8869-75126DE405A2}" srcOrd="0" destOrd="0" presId="urn:microsoft.com/office/officeart/2009/3/layout/StepUpProcess"/>
    <dgm:cxn modelId="{EE397303-AB94-4F3D-B231-BBC86E3C9EDF}" type="presParOf" srcId="{4F64E69C-B48E-46CF-B4BA-EE6CB181349B}" destId="{46FA1A9B-D9B3-4C3B-858C-501D0B60D036}" srcOrd="2" destOrd="0" presId="urn:microsoft.com/office/officeart/2009/3/layout/StepUpProcess"/>
    <dgm:cxn modelId="{DC451949-A963-47A9-A223-9220B7A50185}" type="presParOf" srcId="{46FA1A9B-D9B3-4C3B-858C-501D0B60D036}" destId="{9C69D904-A779-4755-A815-42D561E85D18}" srcOrd="0" destOrd="0" presId="urn:microsoft.com/office/officeart/2009/3/layout/StepUpProcess"/>
    <dgm:cxn modelId="{2D888466-38AB-45A2-8327-C0BB3D66DBD2}" type="presParOf" srcId="{46FA1A9B-D9B3-4C3B-858C-501D0B60D036}" destId="{79131B40-9DF0-4196-AC58-070415867BF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B958E3-54A5-4FEB-BA3F-47C06DE6B680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2B6ABF-A477-4B4B-921A-EB2A01392544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200" dirty="0" smtClean="0"/>
            <a:t>Заключение государственной экологической экспертизы </a:t>
          </a:r>
          <a:endParaRPr lang="ru-RU" sz="1200" dirty="0"/>
        </a:p>
      </dgm:t>
    </dgm:pt>
    <dgm:pt modelId="{85DDFB6C-E5A8-486A-954C-ADD056E9E2C3}" type="parTrans" cxnId="{96BBEAD3-12A4-454E-BF80-A3B88520ED63}">
      <dgm:prSet/>
      <dgm:spPr/>
      <dgm:t>
        <a:bodyPr/>
        <a:lstStyle/>
        <a:p>
          <a:endParaRPr lang="ru-RU"/>
        </a:p>
      </dgm:t>
    </dgm:pt>
    <dgm:pt modelId="{43CF4160-9990-4E7C-A455-BE8D8E58C1D2}" type="sibTrans" cxnId="{96BBEAD3-12A4-454E-BF80-A3B88520ED63}">
      <dgm:prSet/>
      <dgm:spPr/>
      <dgm:t>
        <a:bodyPr/>
        <a:lstStyle/>
        <a:p>
          <a:endParaRPr lang="ru-RU"/>
        </a:p>
      </dgm:t>
    </dgm:pt>
    <dgm:pt modelId="{C34003B3-AAA8-4A48-BE91-26020E8AAF68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200" dirty="0" smtClean="0"/>
            <a:t>положительное</a:t>
          </a:r>
          <a:endParaRPr lang="ru-RU" sz="1200" dirty="0"/>
        </a:p>
      </dgm:t>
    </dgm:pt>
    <dgm:pt modelId="{848FE5E3-E93B-430F-99B1-32EF6070C576}" type="parTrans" cxnId="{F2243765-9360-4F7B-943F-6832447AA70A}">
      <dgm:prSet/>
      <dgm:spPr/>
      <dgm:t>
        <a:bodyPr/>
        <a:lstStyle/>
        <a:p>
          <a:endParaRPr lang="ru-RU" sz="1000"/>
        </a:p>
      </dgm:t>
    </dgm:pt>
    <dgm:pt modelId="{4344E62F-2080-49FA-8F0C-7749D4BBCB57}" type="sibTrans" cxnId="{F2243765-9360-4F7B-943F-6832447AA70A}">
      <dgm:prSet/>
      <dgm:spPr/>
      <dgm:t>
        <a:bodyPr/>
        <a:lstStyle/>
        <a:p>
          <a:endParaRPr lang="ru-RU"/>
        </a:p>
      </dgm:t>
    </dgm:pt>
    <dgm:pt modelId="{0F0F80FC-B19F-4C52-9C3A-699ADE85C754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200" dirty="0" smtClean="0"/>
            <a:t>Начало финансирование</a:t>
          </a:r>
          <a:endParaRPr lang="ru-RU" sz="1200" dirty="0"/>
        </a:p>
      </dgm:t>
    </dgm:pt>
    <dgm:pt modelId="{1E5D6420-B108-4E57-B80C-A93676416650}" type="parTrans" cxnId="{ED0470DC-7CF5-4AE7-9DD2-BDF095FB9C3A}">
      <dgm:prSet/>
      <dgm:spPr/>
      <dgm:t>
        <a:bodyPr/>
        <a:lstStyle/>
        <a:p>
          <a:endParaRPr lang="ru-RU" sz="1000"/>
        </a:p>
      </dgm:t>
    </dgm:pt>
    <dgm:pt modelId="{F5912E21-AFB1-4187-877C-E63337B41FC7}" type="sibTrans" cxnId="{ED0470DC-7CF5-4AE7-9DD2-BDF095FB9C3A}">
      <dgm:prSet/>
      <dgm:spPr/>
      <dgm:t>
        <a:bodyPr/>
        <a:lstStyle/>
        <a:p>
          <a:endParaRPr lang="ru-RU"/>
        </a:p>
      </dgm:t>
    </dgm:pt>
    <dgm:pt modelId="{1F85E380-58CF-44B5-8D0A-26324CB3BB61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200" dirty="0" smtClean="0"/>
            <a:t>Реализация объекта</a:t>
          </a:r>
          <a:endParaRPr lang="ru-RU" sz="1200" dirty="0"/>
        </a:p>
      </dgm:t>
    </dgm:pt>
    <dgm:pt modelId="{4783DC38-8EA3-4538-9793-59D48A0BD514}" type="parTrans" cxnId="{0D25A506-5344-4C63-84F4-3957F12ADC1E}">
      <dgm:prSet/>
      <dgm:spPr/>
      <dgm:t>
        <a:bodyPr/>
        <a:lstStyle/>
        <a:p>
          <a:endParaRPr lang="ru-RU" sz="1000"/>
        </a:p>
      </dgm:t>
    </dgm:pt>
    <dgm:pt modelId="{2F5DE1A1-9BFA-4B1E-9E82-227454C141CE}" type="sibTrans" cxnId="{0D25A506-5344-4C63-84F4-3957F12ADC1E}">
      <dgm:prSet/>
      <dgm:spPr/>
      <dgm:t>
        <a:bodyPr/>
        <a:lstStyle/>
        <a:p>
          <a:endParaRPr lang="ru-RU"/>
        </a:p>
      </dgm:t>
    </dgm:pt>
    <dgm:pt modelId="{C94F4DA3-A2CB-4A22-AC2B-5E26F7F2467E}">
      <dgm:prSet phldrT="[Текст]" custT="1"/>
      <dgm:spPr/>
      <dgm:t>
        <a:bodyPr/>
        <a:lstStyle/>
        <a:p>
          <a:r>
            <a:rPr lang="ru-RU" sz="1200" dirty="0" smtClean="0"/>
            <a:t>отрицательное</a:t>
          </a:r>
          <a:endParaRPr lang="ru-RU" sz="1200" dirty="0"/>
        </a:p>
      </dgm:t>
    </dgm:pt>
    <dgm:pt modelId="{A05C1518-5981-45B4-A8F7-D0F18EB7F454}" type="parTrans" cxnId="{2242661E-C5FE-45B2-848A-7AA81EA099C6}">
      <dgm:prSet/>
      <dgm:spPr/>
      <dgm:t>
        <a:bodyPr/>
        <a:lstStyle/>
        <a:p>
          <a:endParaRPr lang="ru-RU" sz="1000"/>
        </a:p>
      </dgm:t>
    </dgm:pt>
    <dgm:pt modelId="{4AECB654-904E-4F39-8060-845F3DF88B65}" type="sibTrans" cxnId="{2242661E-C5FE-45B2-848A-7AA81EA099C6}">
      <dgm:prSet/>
      <dgm:spPr/>
      <dgm:t>
        <a:bodyPr/>
        <a:lstStyle/>
        <a:p>
          <a:endParaRPr lang="ru-RU"/>
        </a:p>
      </dgm:t>
    </dgm:pt>
    <dgm:pt modelId="{317FE7DA-12B7-45E8-A294-ED1E26967466}">
      <dgm:prSet phldrT="[Текст]" custT="1"/>
      <dgm:spPr/>
      <dgm:t>
        <a:bodyPr/>
        <a:lstStyle/>
        <a:p>
          <a:r>
            <a:rPr lang="ru-RU" sz="1000" dirty="0" smtClean="0"/>
            <a:t>Необходимость доработки представленной документации по замечаниям и предложениям, изложенным в заключении</a:t>
          </a:r>
          <a:endParaRPr lang="ru-RU" sz="1000" dirty="0"/>
        </a:p>
      </dgm:t>
    </dgm:pt>
    <dgm:pt modelId="{AC5B8DC2-304B-4F68-878F-E53DB56C6098}" type="parTrans" cxnId="{5B157630-D759-4AB7-81C1-E2BE6866EDF9}">
      <dgm:prSet/>
      <dgm:spPr/>
      <dgm:t>
        <a:bodyPr/>
        <a:lstStyle/>
        <a:p>
          <a:endParaRPr lang="ru-RU" sz="1000"/>
        </a:p>
      </dgm:t>
    </dgm:pt>
    <dgm:pt modelId="{CE97F12C-1292-4B25-BD84-0C1A104162C3}" type="sibTrans" cxnId="{5B157630-D759-4AB7-81C1-E2BE6866EDF9}">
      <dgm:prSet/>
      <dgm:spPr/>
      <dgm:t>
        <a:bodyPr/>
        <a:lstStyle/>
        <a:p>
          <a:endParaRPr lang="ru-RU"/>
        </a:p>
      </dgm:t>
    </dgm:pt>
    <dgm:pt modelId="{41D29C23-128E-409C-96E6-CD113BD988F4}">
      <dgm:prSet phldrT="[Текст]" custT="1"/>
      <dgm:spPr/>
      <dgm:t>
        <a:bodyPr/>
        <a:lstStyle/>
        <a:p>
          <a:r>
            <a:rPr lang="ru-RU" sz="1000" dirty="0" smtClean="0"/>
            <a:t>недопустимость реализации объекта экспертизы ввиду необеспеченности соблюдения требований экологической безопасности намечаемой деятельности</a:t>
          </a:r>
          <a:endParaRPr lang="ru-RU" sz="1000" dirty="0"/>
        </a:p>
      </dgm:t>
    </dgm:pt>
    <dgm:pt modelId="{8CD8C169-BF81-415A-BCB7-047DAA89C63D}" type="parTrans" cxnId="{A1DBC89C-DE4F-4E23-8DCC-59CF8D7E8684}">
      <dgm:prSet/>
      <dgm:spPr/>
      <dgm:t>
        <a:bodyPr/>
        <a:lstStyle/>
        <a:p>
          <a:endParaRPr lang="ru-RU" sz="1000"/>
        </a:p>
      </dgm:t>
    </dgm:pt>
    <dgm:pt modelId="{3E5EBB0A-F702-4B94-ADC7-26200808DD6E}" type="sibTrans" cxnId="{A1DBC89C-DE4F-4E23-8DCC-59CF8D7E8684}">
      <dgm:prSet/>
      <dgm:spPr/>
      <dgm:t>
        <a:bodyPr/>
        <a:lstStyle/>
        <a:p>
          <a:endParaRPr lang="ru-RU"/>
        </a:p>
      </dgm:t>
    </dgm:pt>
    <dgm:pt modelId="{5DF57B62-971C-4FFB-829D-7378A6D86C8D}" type="pres">
      <dgm:prSet presAssocID="{69B958E3-54A5-4FEB-BA3F-47C06DE6B6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7959DF-59A7-486A-A310-25CEBF7A0BEB}" type="pres">
      <dgm:prSet presAssocID="{962B6ABF-A477-4B4B-921A-EB2A01392544}" presName="hierRoot1" presStyleCnt="0"/>
      <dgm:spPr/>
    </dgm:pt>
    <dgm:pt modelId="{E13149C0-D53A-4527-A058-617D2D793463}" type="pres">
      <dgm:prSet presAssocID="{962B6ABF-A477-4B4B-921A-EB2A01392544}" presName="composite" presStyleCnt="0"/>
      <dgm:spPr/>
    </dgm:pt>
    <dgm:pt modelId="{7A28B05F-C18C-4CC5-B2D9-7AB68BFCA804}" type="pres">
      <dgm:prSet presAssocID="{962B6ABF-A477-4B4B-921A-EB2A01392544}" presName="background" presStyleLbl="node0" presStyleIdx="0" presStyleCnt="1"/>
      <dgm:spPr>
        <a:solidFill>
          <a:srgbClr val="002060"/>
        </a:solidFill>
      </dgm:spPr>
    </dgm:pt>
    <dgm:pt modelId="{1FA04168-3FFA-4EA8-9AA0-D16E2D0EEC1E}" type="pres">
      <dgm:prSet presAssocID="{962B6ABF-A477-4B4B-921A-EB2A0139254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58B550-4245-47D5-B30D-B6B04B780459}" type="pres">
      <dgm:prSet presAssocID="{962B6ABF-A477-4B4B-921A-EB2A01392544}" presName="hierChild2" presStyleCnt="0"/>
      <dgm:spPr/>
    </dgm:pt>
    <dgm:pt modelId="{B9585FE0-16C3-477B-88B9-A1BAB6B87AF9}" type="pres">
      <dgm:prSet presAssocID="{848FE5E3-E93B-430F-99B1-32EF6070C57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26585DD-9D6C-44C9-A5D4-8B01A6521729}" type="pres">
      <dgm:prSet presAssocID="{C34003B3-AAA8-4A48-BE91-26020E8AAF68}" presName="hierRoot2" presStyleCnt="0"/>
      <dgm:spPr/>
    </dgm:pt>
    <dgm:pt modelId="{D9DE5318-E3A8-4E64-8300-38D1210CF256}" type="pres">
      <dgm:prSet presAssocID="{C34003B3-AAA8-4A48-BE91-26020E8AAF68}" presName="composite2" presStyleCnt="0"/>
      <dgm:spPr/>
    </dgm:pt>
    <dgm:pt modelId="{63E87CD7-3E01-42D3-9E7B-7288C773D93C}" type="pres">
      <dgm:prSet presAssocID="{C34003B3-AAA8-4A48-BE91-26020E8AAF68}" presName="background2" presStyleLbl="node2" presStyleIdx="0" presStyleCnt="2"/>
      <dgm:spPr>
        <a:solidFill>
          <a:schemeClr val="bg2">
            <a:lumMod val="50000"/>
          </a:schemeClr>
        </a:solidFill>
      </dgm:spPr>
    </dgm:pt>
    <dgm:pt modelId="{83735850-5FD4-40AA-9192-70CCE31F117A}" type="pres">
      <dgm:prSet presAssocID="{C34003B3-AAA8-4A48-BE91-26020E8AAF6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226251-4D78-4957-B15A-51592B7FB90C}" type="pres">
      <dgm:prSet presAssocID="{C34003B3-AAA8-4A48-BE91-26020E8AAF68}" presName="hierChild3" presStyleCnt="0"/>
      <dgm:spPr/>
    </dgm:pt>
    <dgm:pt modelId="{9DDFE8DE-8A30-4AB2-AB9F-BDF540321547}" type="pres">
      <dgm:prSet presAssocID="{1E5D6420-B108-4E57-B80C-A93676416650}" presName="Name17" presStyleLbl="parChTrans1D3" presStyleIdx="0" presStyleCnt="4"/>
      <dgm:spPr/>
      <dgm:t>
        <a:bodyPr/>
        <a:lstStyle/>
        <a:p>
          <a:endParaRPr lang="ru-RU"/>
        </a:p>
      </dgm:t>
    </dgm:pt>
    <dgm:pt modelId="{2882BC1C-1B64-41F5-8EC7-B2AC2451D76E}" type="pres">
      <dgm:prSet presAssocID="{0F0F80FC-B19F-4C52-9C3A-699ADE85C754}" presName="hierRoot3" presStyleCnt="0"/>
      <dgm:spPr/>
    </dgm:pt>
    <dgm:pt modelId="{6863B838-1B07-464F-8BC1-0A2B5404DB34}" type="pres">
      <dgm:prSet presAssocID="{0F0F80FC-B19F-4C52-9C3A-699ADE85C754}" presName="composite3" presStyleCnt="0"/>
      <dgm:spPr/>
    </dgm:pt>
    <dgm:pt modelId="{CA0925C6-AF31-4E1E-8E8A-07D132717CAC}" type="pres">
      <dgm:prSet presAssocID="{0F0F80FC-B19F-4C52-9C3A-699ADE85C754}" presName="background3" presStyleLbl="node3" presStyleIdx="0" presStyleCnt="4"/>
      <dgm:spPr>
        <a:solidFill>
          <a:schemeClr val="bg2">
            <a:lumMod val="50000"/>
          </a:schemeClr>
        </a:solidFill>
      </dgm:spPr>
    </dgm:pt>
    <dgm:pt modelId="{19390F96-246B-414F-9BE1-989234B19871}" type="pres">
      <dgm:prSet presAssocID="{0F0F80FC-B19F-4C52-9C3A-699ADE85C754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E2694F-95FC-40B7-9322-48B274A7CF46}" type="pres">
      <dgm:prSet presAssocID="{0F0F80FC-B19F-4C52-9C3A-699ADE85C754}" presName="hierChild4" presStyleCnt="0"/>
      <dgm:spPr/>
    </dgm:pt>
    <dgm:pt modelId="{4264C765-73CC-4EC6-B42A-1E922E45DD18}" type="pres">
      <dgm:prSet presAssocID="{4783DC38-8EA3-4538-9793-59D48A0BD514}" presName="Name17" presStyleLbl="parChTrans1D3" presStyleIdx="1" presStyleCnt="4"/>
      <dgm:spPr/>
      <dgm:t>
        <a:bodyPr/>
        <a:lstStyle/>
        <a:p>
          <a:endParaRPr lang="ru-RU"/>
        </a:p>
      </dgm:t>
    </dgm:pt>
    <dgm:pt modelId="{57BA18E5-B9E1-457E-8CC3-1B14CD9740BA}" type="pres">
      <dgm:prSet presAssocID="{1F85E380-58CF-44B5-8D0A-26324CB3BB61}" presName="hierRoot3" presStyleCnt="0"/>
      <dgm:spPr/>
    </dgm:pt>
    <dgm:pt modelId="{C357975B-6D8B-4A2F-A399-B3E65747C339}" type="pres">
      <dgm:prSet presAssocID="{1F85E380-58CF-44B5-8D0A-26324CB3BB61}" presName="composite3" presStyleCnt="0"/>
      <dgm:spPr/>
    </dgm:pt>
    <dgm:pt modelId="{54CA7ED9-1F06-40BD-8565-7EB73FBAFFD0}" type="pres">
      <dgm:prSet presAssocID="{1F85E380-58CF-44B5-8D0A-26324CB3BB61}" presName="background3" presStyleLbl="node3" presStyleIdx="1" presStyleCnt="4"/>
      <dgm:spPr>
        <a:solidFill>
          <a:schemeClr val="bg2">
            <a:lumMod val="50000"/>
          </a:schemeClr>
        </a:solidFill>
      </dgm:spPr>
    </dgm:pt>
    <dgm:pt modelId="{CFE04DB9-2E6F-45E5-BBBF-8D9A78C224A0}" type="pres">
      <dgm:prSet presAssocID="{1F85E380-58CF-44B5-8D0A-26324CB3BB6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D9AF1-DCFE-4095-AE1C-EC99BAA9BA49}" type="pres">
      <dgm:prSet presAssocID="{1F85E380-58CF-44B5-8D0A-26324CB3BB61}" presName="hierChild4" presStyleCnt="0"/>
      <dgm:spPr/>
    </dgm:pt>
    <dgm:pt modelId="{BFC8C01D-4119-4102-A8A6-E363083CAB87}" type="pres">
      <dgm:prSet presAssocID="{A05C1518-5981-45B4-A8F7-D0F18EB7F45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3DF19F9-4F6B-422D-AEE0-8DC29EF05AA2}" type="pres">
      <dgm:prSet presAssocID="{C94F4DA3-A2CB-4A22-AC2B-5E26F7F2467E}" presName="hierRoot2" presStyleCnt="0"/>
      <dgm:spPr/>
    </dgm:pt>
    <dgm:pt modelId="{BD18D495-8915-45D0-8EE4-671C75B55086}" type="pres">
      <dgm:prSet presAssocID="{C94F4DA3-A2CB-4A22-AC2B-5E26F7F2467E}" presName="composite2" presStyleCnt="0"/>
      <dgm:spPr/>
    </dgm:pt>
    <dgm:pt modelId="{02A62090-ABF5-49B3-A054-C0FF29F80823}" type="pres">
      <dgm:prSet presAssocID="{C94F4DA3-A2CB-4A22-AC2B-5E26F7F2467E}" presName="background2" presStyleLbl="node2" presStyleIdx="1" presStyleCnt="2"/>
      <dgm:spPr/>
    </dgm:pt>
    <dgm:pt modelId="{669844B7-248C-43C0-A259-882E4D58D043}" type="pres">
      <dgm:prSet presAssocID="{C94F4DA3-A2CB-4A22-AC2B-5E26F7F2467E}" presName="text2" presStyleLbl="fgAcc2" presStyleIdx="1" presStyleCnt="2" custLinFactNeighborX="-4412" custLinFactNeighborY="-30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F3232C-F435-4048-B52D-5E541B02EA7D}" type="pres">
      <dgm:prSet presAssocID="{C94F4DA3-A2CB-4A22-AC2B-5E26F7F2467E}" presName="hierChild3" presStyleCnt="0"/>
      <dgm:spPr/>
    </dgm:pt>
    <dgm:pt modelId="{1CE97C8F-B5EE-4270-9B85-51B1DD31633B}" type="pres">
      <dgm:prSet presAssocID="{AC5B8DC2-304B-4F68-878F-E53DB56C6098}" presName="Name17" presStyleLbl="parChTrans1D3" presStyleIdx="2" presStyleCnt="4"/>
      <dgm:spPr/>
      <dgm:t>
        <a:bodyPr/>
        <a:lstStyle/>
        <a:p>
          <a:endParaRPr lang="ru-RU"/>
        </a:p>
      </dgm:t>
    </dgm:pt>
    <dgm:pt modelId="{351161E8-5511-4FFE-8159-4038BF9C368D}" type="pres">
      <dgm:prSet presAssocID="{317FE7DA-12B7-45E8-A294-ED1E26967466}" presName="hierRoot3" presStyleCnt="0"/>
      <dgm:spPr/>
    </dgm:pt>
    <dgm:pt modelId="{B0EC5D2F-6EEE-4042-AB1E-8598F1239F01}" type="pres">
      <dgm:prSet presAssocID="{317FE7DA-12B7-45E8-A294-ED1E26967466}" presName="composite3" presStyleCnt="0"/>
      <dgm:spPr/>
    </dgm:pt>
    <dgm:pt modelId="{A775C670-2BAB-4C63-9332-7EDFEADC3C24}" type="pres">
      <dgm:prSet presAssocID="{317FE7DA-12B7-45E8-A294-ED1E26967466}" presName="background3" presStyleLbl="node3" presStyleIdx="2" presStyleCnt="4"/>
      <dgm:spPr/>
    </dgm:pt>
    <dgm:pt modelId="{DCE5DC29-E29B-49AE-9A65-832B073E7736}" type="pres">
      <dgm:prSet presAssocID="{317FE7DA-12B7-45E8-A294-ED1E26967466}" presName="text3" presStyleLbl="fgAcc3" presStyleIdx="2" presStyleCnt="4" custScaleX="98596" custScaleY="124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D35077-C592-4260-8287-0B50FADF6542}" type="pres">
      <dgm:prSet presAssocID="{317FE7DA-12B7-45E8-A294-ED1E26967466}" presName="hierChild4" presStyleCnt="0"/>
      <dgm:spPr/>
    </dgm:pt>
    <dgm:pt modelId="{F10844C6-6B00-4313-A6B1-C4A1B4B1FE68}" type="pres">
      <dgm:prSet presAssocID="{8CD8C169-BF81-415A-BCB7-047DAA89C63D}" presName="Name17" presStyleLbl="parChTrans1D3" presStyleIdx="3" presStyleCnt="4"/>
      <dgm:spPr/>
      <dgm:t>
        <a:bodyPr/>
        <a:lstStyle/>
        <a:p>
          <a:endParaRPr lang="ru-RU"/>
        </a:p>
      </dgm:t>
    </dgm:pt>
    <dgm:pt modelId="{9E4D8AB1-0D35-4E25-BAE8-A738C130A254}" type="pres">
      <dgm:prSet presAssocID="{41D29C23-128E-409C-96E6-CD113BD988F4}" presName="hierRoot3" presStyleCnt="0"/>
      <dgm:spPr/>
    </dgm:pt>
    <dgm:pt modelId="{776FF82C-AD4C-4409-9AF9-EA655DAEDD46}" type="pres">
      <dgm:prSet presAssocID="{41D29C23-128E-409C-96E6-CD113BD988F4}" presName="composite3" presStyleCnt="0"/>
      <dgm:spPr/>
    </dgm:pt>
    <dgm:pt modelId="{8A750501-F6E4-451D-88C9-7AA248E79423}" type="pres">
      <dgm:prSet presAssocID="{41D29C23-128E-409C-96E6-CD113BD988F4}" presName="background3" presStyleLbl="node3" presStyleIdx="3" presStyleCnt="4"/>
      <dgm:spPr/>
    </dgm:pt>
    <dgm:pt modelId="{FE744369-65E5-483A-9095-89AEF96B1354}" type="pres">
      <dgm:prSet presAssocID="{41D29C23-128E-409C-96E6-CD113BD988F4}" presName="text3" presStyleLbl="fgAcc3" presStyleIdx="3" presStyleCnt="4" custScaleX="107426" custScaleY="1617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030E19-21BE-467E-A526-55799181F263}" type="pres">
      <dgm:prSet presAssocID="{41D29C23-128E-409C-96E6-CD113BD988F4}" presName="hierChild4" presStyleCnt="0"/>
      <dgm:spPr/>
    </dgm:pt>
  </dgm:ptLst>
  <dgm:cxnLst>
    <dgm:cxn modelId="{A1DBC89C-DE4F-4E23-8DCC-59CF8D7E8684}" srcId="{C94F4DA3-A2CB-4A22-AC2B-5E26F7F2467E}" destId="{41D29C23-128E-409C-96E6-CD113BD988F4}" srcOrd="1" destOrd="0" parTransId="{8CD8C169-BF81-415A-BCB7-047DAA89C63D}" sibTransId="{3E5EBB0A-F702-4B94-ADC7-26200808DD6E}"/>
    <dgm:cxn modelId="{21AB7F01-4DC6-4314-9CF6-9F130CD48BCE}" type="presOf" srcId="{0F0F80FC-B19F-4C52-9C3A-699ADE85C754}" destId="{19390F96-246B-414F-9BE1-989234B19871}" srcOrd="0" destOrd="0" presId="urn:microsoft.com/office/officeart/2005/8/layout/hierarchy1"/>
    <dgm:cxn modelId="{96BBEAD3-12A4-454E-BF80-A3B88520ED63}" srcId="{69B958E3-54A5-4FEB-BA3F-47C06DE6B680}" destId="{962B6ABF-A477-4B4B-921A-EB2A01392544}" srcOrd="0" destOrd="0" parTransId="{85DDFB6C-E5A8-486A-954C-ADD056E9E2C3}" sibTransId="{43CF4160-9990-4E7C-A455-BE8D8E58C1D2}"/>
    <dgm:cxn modelId="{0D25A506-5344-4C63-84F4-3957F12ADC1E}" srcId="{C34003B3-AAA8-4A48-BE91-26020E8AAF68}" destId="{1F85E380-58CF-44B5-8D0A-26324CB3BB61}" srcOrd="1" destOrd="0" parTransId="{4783DC38-8EA3-4538-9793-59D48A0BD514}" sibTransId="{2F5DE1A1-9BFA-4B1E-9E82-227454C141CE}"/>
    <dgm:cxn modelId="{D6343B68-A08B-432B-B1C0-6C1C96A1E843}" type="presOf" srcId="{4783DC38-8EA3-4538-9793-59D48A0BD514}" destId="{4264C765-73CC-4EC6-B42A-1E922E45DD18}" srcOrd="0" destOrd="0" presId="urn:microsoft.com/office/officeart/2005/8/layout/hierarchy1"/>
    <dgm:cxn modelId="{447EF502-16DF-4566-923F-2670F6042268}" type="presOf" srcId="{848FE5E3-E93B-430F-99B1-32EF6070C576}" destId="{B9585FE0-16C3-477B-88B9-A1BAB6B87AF9}" srcOrd="0" destOrd="0" presId="urn:microsoft.com/office/officeart/2005/8/layout/hierarchy1"/>
    <dgm:cxn modelId="{14A97735-6EE5-47DD-ABAE-567E137F54A8}" type="presOf" srcId="{69B958E3-54A5-4FEB-BA3F-47C06DE6B680}" destId="{5DF57B62-971C-4FFB-829D-7378A6D86C8D}" srcOrd="0" destOrd="0" presId="urn:microsoft.com/office/officeart/2005/8/layout/hierarchy1"/>
    <dgm:cxn modelId="{4F127AE2-CFD8-4298-9DA0-89019CA566F1}" type="presOf" srcId="{317FE7DA-12B7-45E8-A294-ED1E26967466}" destId="{DCE5DC29-E29B-49AE-9A65-832B073E7736}" srcOrd="0" destOrd="0" presId="urn:microsoft.com/office/officeart/2005/8/layout/hierarchy1"/>
    <dgm:cxn modelId="{5B157630-D759-4AB7-81C1-E2BE6866EDF9}" srcId="{C94F4DA3-A2CB-4A22-AC2B-5E26F7F2467E}" destId="{317FE7DA-12B7-45E8-A294-ED1E26967466}" srcOrd="0" destOrd="0" parTransId="{AC5B8DC2-304B-4F68-878F-E53DB56C6098}" sibTransId="{CE97F12C-1292-4B25-BD84-0C1A104162C3}"/>
    <dgm:cxn modelId="{12DA05AE-2311-4186-A4ED-AB070491A526}" type="presOf" srcId="{1E5D6420-B108-4E57-B80C-A93676416650}" destId="{9DDFE8DE-8A30-4AB2-AB9F-BDF540321547}" srcOrd="0" destOrd="0" presId="urn:microsoft.com/office/officeart/2005/8/layout/hierarchy1"/>
    <dgm:cxn modelId="{FC6320DB-ED8B-4520-98D4-774F0AAB091E}" type="presOf" srcId="{A05C1518-5981-45B4-A8F7-D0F18EB7F454}" destId="{BFC8C01D-4119-4102-A8A6-E363083CAB87}" srcOrd="0" destOrd="0" presId="urn:microsoft.com/office/officeart/2005/8/layout/hierarchy1"/>
    <dgm:cxn modelId="{98BE916B-1BF3-443F-A1E5-8518910001ED}" type="presOf" srcId="{AC5B8DC2-304B-4F68-878F-E53DB56C6098}" destId="{1CE97C8F-B5EE-4270-9B85-51B1DD31633B}" srcOrd="0" destOrd="0" presId="urn:microsoft.com/office/officeart/2005/8/layout/hierarchy1"/>
    <dgm:cxn modelId="{0E458108-075F-4209-B9A3-9A0733E5A09A}" type="presOf" srcId="{1F85E380-58CF-44B5-8D0A-26324CB3BB61}" destId="{CFE04DB9-2E6F-45E5-BBBF-8D9A78C224A0}" srcOrd="0" destOrd="0" presId="urn:microsoft.com/office/officeart/2005/8/layout/hierarchy1"/>
    <dgm:cxn modelId="{ED0470DC-7CF5-4AE7-9DD2-BDF095FB9C3A}" srcId="{C34003B3-AAA8-4A48-BE91-26020E8AAF68}" destId="{0F0F80FC-B19F-4C52-9C3A-699ADE85C754}" srcOrd="0" destOrd="0" parTransId="{1E5D6420-B108-4E57-B80C-A93676416650}" sibTransId="{F5912E21-AFB1-4187-877C-E63337B41FC7}"/>
    <dgm:cxn modelId="{4911BBDE-18EC-4DEA-AABF-81B945E0B9B5}" type="presOf" srcId="{962B6ABF-A477-4B4B-921A-EB2A01392544}" destId="{1FA04168-3FFA-4EA8-9AA0-D16E2D0EEC1E}" srcOrd="0" destOrd="0" presId="urn:microsoft.com/office/officeart/2005/8/layout/hierarchy1"/>
    <dgm:cxn modelId="{2242661E-C5FE-45B2-848A-7AA81EA099C6}" srcId="{962B6ABF-A477-4B4B-921A-EB2A01392544}" destId="{C94F4DA3-A2CB-4A22-AC2B-5E26F7F2467E}" srcOrd="1" destOrd="0" parTransId="{A05C1518-5981-45B4-A8F7-D0F18EB7F454}" sibTransId="{4AECB654-904E-4F39-8060-845F3DF88B65}"/>
    <dgm:cxn modelId="{7A85FE30-9C22-4011-AB02-E4CAC54E6F06}" type="presOf" srcId="{41D29C23-128E-409C-96E6-CD113BD988F4}" destId="{FE744369-65E5-483A-9095-89AEF96B1354}" srcOrd="0" destOrd="0" presId="urn:microsoft.com/office/officeart/2005/8/layout/hierarchy1"/>
    <dgm:cxn modelId="{7C488A8A-A609-44F1-AE84-332A0F6BF33E}" type="presOf" srcId="{C34003B3-AAA8-4A48-BE91-26020E8AAF68}" destId="{83735850-5FD4-40AA-9192-70CCE31F117A}" srcOrd="0" destOrd="0" presId="urn:microsoft.com/office/officeart/2005/8/layout/hierarchy1"/>
    <dgm:cxn modelId="{F2243765-9360-4F7B-943F-6832447AA70A}" srcId="{962B6ABF-A477-4B4B-921A-EB2A01392544}" destId="{C34003B3-AAA8-4A48-BE91-26020E8AAF68}" srcOrd="0" destOrd="0" parTransId="{848FE5E3-E93B-430F-99B1-32EF6070C576}" sibTransId="{4344E62F-2080-49FA-8F0C-7749D4BBCB57}"/>
    <dgm:cxn modelId="{CAB23B79-B7C3-467C-ADF1-BE78D6B7FF46}" type="presOf" srcId="{8CD8C169-BF81-415A-BCB7-047DAA89C63D}" destId="{F10844C6-6B00-4313-A6B1-C4A1B4B1FE68}" srcOrd="0" destOrd="0" presId="urn:microsoft.com/office/officeart/2005/8/layout/hierarchy1"/>
    <dgm:cxn modelId="{92DCE4A5-DEE1-4287-B67E-8F0B051F9133}" type="presOf" srcId="{C94F4DA3-A2CB-4A22-AC2B-5E26F7F2467E}" destId="{669844B7-248C-43C0-A259-882E4D58D043}" srcOrd="0" destOrd="0" presId="urn:microsoft.com/office/officeart/2005/8/layout/hierarchy1"/>
    <dgm:cxn modelId="{F51D2713-F4D1-40CC-8379-BD2E0FDDD3C8}" type="presParOf" srcId="{5DF57B62-971C-4FFB-829D-7378A6D86C8D}" destId="{9E7959DF-59A7-486A-A310-25CEBF7A0BEB}" srcOrd="0" destOrd="0" presId="urn:microsoft.com/office/officeart/2005/8/layout/hierarchy1"/>
    <dgm:cxn modelId="{0A5BD8D5-0EE4-4DDD-BE1D-F73E48D7BC4B}" type="presParOf" srcId="{9E7959DF-59A7-486A-A310-25CEBF7A0BEB}" destId="{E13149C0-D53A-4527-A058-617D2D793463}" srcOrd="0" destOrd="0" presId="urn:microsoft.com/office/officeart/2005/8/layout/hierarchy1"/>
    <dgm:cxn modelId="{9AF9A968-DEA5-43DF-934B-BE5B247FC16C}" type="presParOf" srcId="{E13149C0-D53A-4527-A058-617D2D793463}" destId="{7A28B05F-C18C-4CC5-B2D9-7AB68BFCA804}" srcOrd="0" destOrd="0" presId="urn:microsoft.com/office/officeart/2005/8/layout/hierarchy1"/>
    <dgm:cxn modelId="{32210169-53B5-4F08-9144-D9E482F20FD0}" type="presParOf" srcId="{E13149C0-D53A-4527-A058-617D2D793463}" destId="{1FA04168-3FFA-4EA8-9AA0-D16E2D0EEC1E}" srcOrd="1" destOrd="0" presId="urn:microsoft.com/office/officeart/2005/8/layout/hierarchy1"/>
    <dgm:cxn modelId="{BEB57533-735A-4EF8-A99C-83D9DE3A236F}" type="presParOf" srcId="{9E7959DF-59A7-486A-A310-25CEBF7A0BEB}" destId="{DF58B550-4245-47D5-B30D-B6B04B780459}" srcOrd="1" destOrd="0" presId="urn:microsoft.com/office/officeart/2005/8/layout/hierarchy1"/>
    <dgm:cxn modelId="{1CEF3299-EA74-4653-A673-53C5058032E8}" type="presParOf" srcId="{DF58B550-4245-47D5-B30D-B6B04B780459}" destId="{B9585FE0-16C3-477B-88B9-A1BAB6B87AF9}" srcOrd="0" destOrd="0" presId="urn:microsoft.com/office/officeart/2005/8/layout/hierarchy1"/>
    <dgm:cxn modelId="{CF87E60C-C0A4-42DC-8186-AAC7415BEA2A}" type="presParOf" srcId="{DF58B550-4245-47D5-B30D-B6B04B780459}" destId="{726585DD-9D6C-44C9-A5D4-8B01A6521729}" srcOrd="1" destOrd="0" presId="urn:microsoft.com/office/officeart/2005/8/layout/hierarchy1"/>
    <dgm:cxn modelId="{1D7101DB-EE87-4BC7-A2DB-08401A11EF87}" type="presParOf" srcId="{726585DD-9D6C-44C9-A5D4-8B01A6521729}" destId="{D9DE5318-E3A8-4E64-8300-38D1210CF256}" srcOrd="0" destOrd="0" presId="urn:microsoft.com/office/officeart/2005/8/layout/hierarchy1"/>
    <dgm:cxn modelId="{DEDEC3DD-4DC4-4309-89DE-34245E120B49}" type="presParOf" srcId="{D9DE5318-E3A8-4E64-8300-38D1210CF256}" destId="{63E87CD7-3E01-42D3-9E7B-7288C773D93C}" srcOrd="0" destOrd="0" presId="urn:microsoft.com/office/officeart/2005/8/layout/hierarchy1"/>
    <dgm:cxn modelId="{8295C64F-FD3D-40AB-B3B2-2EDBE9947F1F}" type="presParOf" srcId="{D9DE5318-E3A8-4E64-8300-38D1210CF256}" destId="{83735850-5FD4-40AA-9192-70CCE31F117A}" srcOrd="1" destOrd="0" presId="urn:microsoft.com/office/officeart/2005/8/layout/hierarchy1"/>
    <dgm:cxn modelId="{889EC67A-6175-4AAC-874D-CED23BAA844B}" type="presParOf" srcId="{726585DD-9D6C-44C9-A5D4-8B01A6521729}" destId="{6F226251-4D78-4957-B15A-51592B7FB90C}" srcOrd="1" destOrd="0" presId="urn:microsoft.com/office/officeart/2005/8/layout/hierarchy1"/>
    <dgm:cxn modelId="{0A24CAAD-501E-4B0D-9460-47FADEC85461}" type="presParOf" srcId="{6F226251-4D78-4957-B15A-51592B7FB90C}" destId="{9DDFE8DE-8A30-4AB2-AB9F-BDF540321547}" srcOrd="0" destOrd="0" presId="urn:microsoft.com/office/officeart/2005/8/layout/hierarchy1"/>
    <dgm:cxn modelId="{51188592-9A58-43D8-BB03-F51811C36377}" type="presParOf" srcId="{6F226251-4D78-4957-B15A-51592B7FB90C}" destId="{2882BC1C-1B64-41F5-8EC7-B2AC2451D76E}" srcOrd="1" destOrd="0" presId="urn:microsoft.com/office/officeart/2005/8/layout/hierarchy1"/>
    <dgm:cxn modelId="{89271011-07C2-4E54-A491-20D3A85D5426}" type="presParOf" srcId="{2882BC1C-1B64-41F5-8EC7-B2AC2451D76E}" destId="{6863B838-1B07-464F-8BC1-0A2B5404DB34}" srcOrd="0" destOrd="0" presId="urn:microsoft.com/office/officeart/2005/8/layout/hierarchy1"/>
    <dgm:cxn modelId="{DBC80F3B-C247-4ECC-BDE9-5FCDF250063C}" type="presParOf" srcId="{6863B838-1B07-464F-8BC1-0A2B5404DB34}" destId="{CA0925C6-AF31-4E1E-8E8A-07D132717CAC}" srcOrd="0" destOrd="0" presId="urn:microsoft.com/office/officeart/2005/8/layout/hierarchy1"/>
    <dgm:cxn modelId="{35A86264-51C4-4083-922F-53B03B9C0BAE}" type="presParOf" srcId="{6863B838-1B07-464F-8BC1-0A2B5404DB34}" destId="{19390F96-246B-414F-9BE1-989234B19871}" srcOrd="1" destOrd="0" presId="urn:microsoft.com/office/officeart/2005/8/layout/hierarchy1"/>
    <dgm:cxn modelId="{18E70362-E5D7-4038-8DC6-410172515B6F}" type="presParOf" srcId="{2882BC1C-1B64-41F5-8EC7-B2AC2451D76E}" destId="{16E2694F-95FC-40B7-9322-48B274A7CF46}" srcOrd="1" destOrd="0" presId="urn:microsoft.com/office/officeart/2005/8/layout/hierarchy1"/>
    <dgm:cxn modelId="{4C791543-A8BF-4578-A8EB-8818D5347C2E}" type="presParOf" srcId="{6F226251-4D78-4957-B15A-51592B7FB90C}" destId="{4264C765-73CC-4EC6-B42A-1E922E45DD18}" srcOrd="2" destOrd="0" presId="urn:microsoft.com/office/officeart/2005/8/layout/hierarchy1"/>
    <dgm:cxn modelId="{57834B31-5A70-4AF6-A9A2-E7522A5AD490}" type="presParOf" srcId="{6F226251-4D78-4957-B15A-51592B7FB90C}" destId="{57BA18E5-B9E1-457E-8CC3-1B14CD9740BA}" srcOrd="3" destOrd="0" presId="urn:microsoft.com/office/officeart/2005/8/layout/hierarchy1"/>
    <dgm:cxn modelId="{AC13F3A4-BC48-43C0-91E8-0BC5151032D2}" type="presParOf" srcId="{57BA18E5-B9E1-457E-8CC3-1B14CD9740BA}" destId="{C357975B-6D8B-4A2F-A399-B3E65747C339}" srcOrd="0" destOrd="0" presId="urn:microsoft.com/office/officeart/2005/8/layout/hierarchy1"/>
    <dgm:cxn modelId="{961060EC-946F-4113-8BF4-9A0F39974970}" type="presParOf" srcId="{C357975B-6D8B-4A2F-A399-B3E65747C339}" destId="{54CA7ED9-1F06-40BD-8565-7EB73FBAFFD0}" srcOrd="0" destOrd="0" presId="urn:microsoft.com/office/officeart/2005/8/layout/hierarchy1"/>
    <dgm:cxn modelId="{C846A147-54D6-498E-AE5C-B63404B586E4}" type="presParOf" srcId="{C357975B-6D8B-4A2F-A399-B3E65747C339}" destId="{CFE04DB9-2E6F-45E5-BBBF-8D9A78C224A0}" srcOrd="1" destOrd="0" presId="urn:microsoft.com/office/officeart/2005/8/layout/hierarchy1"/>
    <dgm:cxn modelId="{069F58DD-378E-40BA-BFDD-205D01FECE74}" type="presParOf" srcId="{57BA18E5-B9E1-457E-8CC3-1B14CD9740BA}" destId="{684D9AF1-DCFE-4095-AE1C-EC99BAA9BA49}" srcOrd="1" destOrd="0" presId="urn:microsoft.com/office/officeart/2005/8/layout/hierarchy1"/>
    <dgm:cxn modelId="{1CCD65C6-C2E2-4A09-8AD1-48BBF240B262}" type="presParOf" srcId="{DF58B550-4245-47D5-B30D-B6B04B780459}" destId="{BFC8C01D-4119-4102-A8A6-E363083CAB87}" srcOrd="2" destOrd="0" presId="urn:microsoft.com/office/officeart/2005/8/layout/hierarchy1"/>
    <dgm:cxn modelId="{05EDA067-00C3-420D-BE14-22C27CD4F7B9}" type="presParOf" srcId="{DF58B550-4245-47D5-B30D-B6B04B780459}" destId="{C3DF19F9-4F6B-422D-AEE0-8DC29EF05AA2}" srcOrd="3" destOrd="0" presId="urn:microsoft.com/office/officeart/2005/8/layout/hierarchy1"/>
    <dgm:cxn modelId="{E934F791-5D45-405A-B9EE-5A563E269C0B}" type="presParOf" srcId="{C3DF19F9-4F6B-422D-AEE0-8DC29EF05AA2}" destId="{BD18D495-8915-45D0-8EE4-671C75B55086}" srcOrd="0" destOrd="0" presId="urn:microsoft.com/office/officeart/2005/8/layout/hierarchy1"/>
    <dgm:cxn modelId="{BC3853D1-03E3-499C-9B76-A4F62C9F70AC}" type="presParOf" srcId="{BD18D495-8915-45D0-8EE4-671C75B55086}" destId="{02A62090-ABF5-49B3-A054-C0FF29F80823}" srcOrd="0" destOrd="0" presId="urn:microsoft.com/office/officeart/2005/8/layout/hierarchy1"/>
    <dgm:cxn modelId="{2E21366F-1048-4A76-B465-273AF1DB1A6E}" type="presParOf" srcId="{BD18D495-8915-45D0-8EE4-671C75B55086}" destId="{669844B7-248C-43C0-A259-882E4D58D043}" srcOrd="1" destOrd="0" presId="urn:microsoft.com/office/officeart/2005/8/layout/hierarchy1"/>
    <dgm:cxn modelId="{B12C24C9-4645-4253-AB18-14D9B98C3297}" type="presParOf" srcId="{C3DF19F9-4F6B-422D-AEE0-8DC29EF05AA2}" destId="{0FF3232C-F435-4048-B52D-5E541B02EA7D}" srcOrd="1" destOrd="0" presId="urn:microsoft.com/office/officeart/2005/8/layout/hierarchy1"/>
    <dgm:cxn modelId="{E35A5294-6038-44EE-B718-CEAAD65211B5}" type="presParOf" srcId="{0FF3232C-F435-4048-B52D-5E541B02EA7D}" destId="{1CE97C8F-B5EE-4270-9B85-51B1DD31633B}" srcOrd="0" destOrd="0" presId="urn:microsoft.com/office/officeart/2005/8/layout/hierarchy1"/>
    <dgm:cxn modelId="{259C92FD-6D69-40E6-987E-083E4DDE9D6F}" type="presParOf" srcId="{0FF3232C-F435-4048-B52D-5E541B02EA7D}" destId="{351161E8-5511-4FFE-8159-4038BF9C368D}" srcOrd="1" destOrd="0" presId="urn:microsoft.com/office/officeart/2005/8/layout/hierarchy1"/>
    <dgm:cxn modelId="{FB6F8BA5-AF4C-4843-B412-BCF92207A7F5}" type="presParOf" srcId="{351161E8-5511-4FFE-8159-4038BF9C368D}" destId="{B0EC5D2F-6EEE-4042-AB1E-8598F1239F01}" srcOrd="0" destOrd="0" presId="urn:microsoft.com/office/officeart/2005/8/layout/hierarchy1"/>
    <dgm:cxn modelId="{443A9B9B-03AC-47C7-B4C5-973650772ED9}" type="presParOf" srcId="{B0EC5D2F-6EEE-4042-AB1E-8598F1239F01}" destId="{A775C670-2BAB-4C63-9332-7EDFEADC3C24}" srcOrd="0" destOrd="0" presId="urn:microsoft.com/office/officeart/2005/8/layout/hierarchy1"/>
    <dgm:cxn modelId="{886B4B0C-1296-4AE8-B251-EF3F77C22AFE}" type="presParOf" srcId="{B0EC5D2F-6EEE-4042-AB1E-8598F1239F01}" destId="{DCE5DC29-E29B-49AE-9A65-832B073E7736}" srcOrd="1" destOrd="0" presId="urn:microsoft.com/office/officeart/2005/8/layout/hierarchy1"/>
    <dgm:cxn modelId="{7089A257-42A6-42DA-8623-8F29A31EDD3C}" type="presParOf" srcId="{351161E8-5511-4FFE-8159-4038BF9C368D}" destId="{F8D35077-C592-4260-8287-0B50FADF6542}" srcOrd="1" destOrd="0" presId="urn:microsoft.com/office/officeart/2005/8/layout/hierarchy1"/>
    <dgm:cxn modelId="{F5D3FBB6-9210-43D5-9D33-DF5A2C4F9B2A}" type="presParOf" srcId="{0FF3232C-F435-4048-B52D-5E541B02EA7D}" destId="{F10844C6-6B00-4313-A6B1-C4A1B4B1FE68}" srcOrd="2" destOrd="0" presId="urn:microsoft.com/office/officeart/2005/8/layout/hierarchy1"/>
    <dgm:cxn modelId="{C67B3BA8-DE39-4D31-A254-B808B9307893}" type="presParOf" srcId="{0FF3232C-F435-4048-B52D-5E541B02EA7D}" destId="{9E4D8AB1-0D35-4E25-BAE8-A738C130A254}" srcOrd="3" destOrd="0" presId="urn:microsoft.com/office/officeart/2005/8/layout/hierarchy1"/>
    <dgm:cxn modelId="{5B70601B-95BB-4E0E-8908-0FBC86C38449}" type="presParOf" srcId="{9E4D8AB1-0D35-4E25-BAE8-A738C130A254}" destId="{776FF82C-AD4C-4409-9AF9-EA655DAEDD46}" srcOrd="0" destOrd="0" presId="urn:microsoft.com/office/officeart/2005/8/layout/hierarchy1"/>
    <dgm:cxn modelId="{4605900C-571C-4C4E-B3FB-BCC026A42768}" type="presParOf" srcId="{776FF82C-AD4C-4409-9AF9-EA655DAEDD46}" destId="{8A750501-F6E4-451D-88C9-7AA248E79423}" srcOrd="0" destOrd="0" presId="urn:microsoft.com/office/officeart/2005/8/layout/hierarchy1"/>
    <dgm:cxn modelId="{485F3682-2147-4688-BFAD-638C742B9639}" type="presParOf" srcId="{776FF82C-AD4C-4409-9AF9-EA655DAEDD46}" destId="{FE744369-65E5-483A-9095-89AEF96B1354}" srcOrd="1" destOrd="0" presId="urn:microsoft.com/office/officeart/2005/8/layout/hierarchy1"/>
    <dgm:cxn modelId="{83E0C2D8-FD0F-4CD4-AE20-738E4A822F5D}" type="presParOf" srcId="{9E4D8AB1-0D35-4E25-BAE8-A738C130A254}" destId="{82030E19-21BE-467E-A526-55799181F2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4D02222-A514-4E7B-95E8-067A4A7F442D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9817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ACEB23F-7666-4985-BB17-22D33A7EEEC1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6056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ACEB23F-7666-4985-BB17-22D33A7EEEC1}" type="slidenum">
              <a:rPr lang="en-GB" altLang="ru-RU" smtClean="0"/>
              <a:pPr/>
              <a:t>‹#›</a:t>
            </a:fld>
            <a:endParaRPr lang="en-GB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70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ACEB23F-7666-4985-BB17-22D33A7EEEC1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3914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ACEB23F-7666-4985-BB17-22D33A7EEEC1}" type="slidenum">
              <a:rPr lang="en-GB" altLang="ru-RU" smtClean="0"/>
              <a:pPr/>
              <a:t>‹#›</a:t>
            </a:fld>
            <a:endParaRPr lang="en-GB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546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ACEB23F-7666-4985-BB17-22D33A7EEEC1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11545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262D-25A7-4FD4-B0E3-414611E7BB66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12432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7E1-2426-4EB2-949F-5A0359198C32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0305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6C33-CAE2-44BC-B230-783EE4AE2A73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3025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7482E08-B705-4D57-89FF-4C2F012909FE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0357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EB5CB3E-725B-43A8-9D1F-50CBA2655130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0181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94B769A-E88D-4453-B967-0541F49A917A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4099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C08A-DE78-4AEA-BFB7-E25001E1C092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22776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15A2-555D-46B5-A538-35582AD9DB50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40044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93E-30B9-4DA7-9FB2-7CB4A12A2460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6054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06A32BC-55CC-488B-B9AF-B0A49C7F2852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1556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ACEB23F-7666-4985-BB17-22D33A7EEEC1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32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532813" cy="3960812"/>
          </a:xfrm>
        </p:spPr>
        <p:txBody>
          <a:bodyPr/>
          <a:lstStyle/>
          <a:p>
            <a:r>
              <a:rPr lang="en-US" altLang="ru-RU" sz="2000" b="1" dirty="0"/>
              <a:t>    </a:t>
            </a:r>
            <a:r>
              <a:rPr lang="ru-RU" altLang="ru-RU" sz="2000" b="1" dirty="0"/>
              <a:t>ОБЗОР ОСНОВНЫХ ЭЛЕМЕНТОВ</a:t>
            </a:r>
            <a:br>
              <a:rPr lang="ru-RU" altLang="ru-RU" sz="2000" b="1" dirty="0"/>
            </a:br>
            <a:r>
              <a:rPr lang="en-US" altLang="ru-RU" sz="2000" b="1" dirty="0"/>
              <a:t>    </a:t>
            </a:r>
            <a:r>
              <a:rPr lang="ru-RU" altLang="ru-RU" sz="2000" b="1" dirty="0"/>
              <a:t>ПРОЦЕДУРЫ  ОЦЕНКИ</a:t>
            </a:r>
            <a:br>
              <a:rPr lang="ru-RU" altLang="ru-RU" sz="2000" b="1" dirty="0"/>
            </a:br>
            <a:r>
              <a:rPr lang="en-US" altLang="ru-RU" sz="2000" b="1" dirty="0"/>
              <a:t>    </a:t>
            </a:r>
            <a:r>
              <a:rPr lang="ru-RU" altLang="ru-RU" sz="2000" b="1" dirty="0"/>
              <a:t>ВОЗДЕЙСТВИЯ НАМЕЧАЕМОЙ ДЕЯТЕЛЬНОСТИ НА</a:t>
            </a:r>
            <a:r>
              <a:rPr lang="en-US" altLang="ru-RU" sz="2000" b="1" dirty="0"/>
              <a:t/>
            </a:r>
            <a:br>
              <a:rPr lang="en-US" altLang="ru-RU" sz="2000" b="1" dirty="0"/>
            </a:br>
            <a:r>
              <a:rPr lang="en-US" altLang="ru-RU" sz="2000" b="1" dirty="0"/>
              <a:t>    </a:t>
            </a:r>
            <a:r>
              <a:rPr lang="ru-RU" altLang="ru-RU" sz="2000" b="1" dirty="0"/>
              <a:t>ОКРУЖАЮЩУЮ СРЕДУ</a:t>
            </a:r>
            <a:br>
              <a:rPr lang="ru-RU" altLang="ru-RU" sz="2000" b="1" dirty="0"/>
            </a:br>
            <a:r>
              <a:rPr lang="en-US" altLang="ru-RU" sz="2000" b="1" dirty="0"/>
              <a:t>    </a:t>
            </a:r>
            <a:r>
              <a:rPr lang="ru-RU" altLang="ru-RU" sz="2000" b="1" dirty="0"/>
              <a:t>(ОВОС) </a:t>
            </a:r>
            <a:r>
              <a:rPr lang="ru-RU" altLang="ru-RU" sz="2000" b="1" dirty="0" smtClean="0"/>
              <a:t> и </a:t>
            </a:r>
            <a:r>
              <a:rPr lang="ru-RU" altLang="ru-RU" sz="2000" b="1" cap="all" dirty="0" smtClean="0"/>
              <a:t>Экологической экспертизы</a:t>
            </a:r>
            <a:endParaRPr lang="ru-RU" altLang="ru-RU" sz="2000" b="1" cap="all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75" y="411435"/>
            <a:ext cx="487722" cy="1085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11435"/>
            <a:ext cx="798645" cy="932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194" y="411435"/>
            <a:ext cx="914479" cy="914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11435"/>
            <a:ext cx="871804" cy="877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922" y="5882309"/>
            <a:ext cx="1444877" cy="6523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6343" y="5882309"/>
            <a:ext cx="1579001" cy="6127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553993"/>
            <a:ext cx="910800" cy="9036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857" y="105644"/>
            <a:ext cx="8805632" cy="6635724"/>
          </a:xfrm>
          <a:prstGeom prst="rect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3632" y="260647"/>
            <a:ext cx="8516722" cy="6400363"/>
          </a:xfrm>
          <a:prstGeom prst="rect">
            <a:avLst/>
          </a:prstGeom>
          <a:noFill/>
          <a:ln w="12700" algn="ctr">
            <a:solidFill>
              <a:srgbClr val="ED7D3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77" y="5882309"/>
            <a:ext cx="1765300" cy="57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560840" cy="864096"/>
          </a:xfrm>
        </p:spPr>
        <p:txBody>
          <a:bodyPr>
            <a:noAutofit/>
          </a:bodyPr>
          <a:lstStyle/>
          <a:p>
            <a:r>
              <a:rPr lang="ru-RU" sz="2500" b="1" dirty="0"/>
              <a:t>Организация деятельности государственной экологической экспертизы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763538"/>
              </p:ext>
            </p:extLst>
          </p:nvPr>
        </p:nvGraphicFramePr>
        <p:xfrm>
          <a:off x="899592" y="1556792"/>
          <a:ext cx="7634808" cy="435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67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Процедура государственной экологической экспертизы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905000"/>
            <a:ext cx="5184576" cy="454833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1) регистрацию заявления (сопроводительного письма) о направлении проектной документации на государственную экологическую экспертизу в специальном журнале структурного подразделения по экологической экспертизе;</a:t>
            </a:r>
          </a:p>
          <a:p>
            <a:r>
              <a:rPr lang="ru-RU" dirty="0" smtClean="0"/>
              <a:t>2</a:t>
            </a:r>
            <a:r>
              <a:rPr lang="ru-RU" dirty="0"/>
              <a:t>) предварительную стадию экспертизы, предусматривающую проверку комплектности представленных материалов;</a:t>
            </a:r>
          </a:p>
          <a:p>
            <a:r>
              <a:rPr lang="ru-RU" dirty="0" smtClean="0"/>
              <a:t>3</a:t>
            </a:r>
            <a:r>
              <a:rPr lang="ru-RU" dirty="0"/>
              <a:t>) основную стадию экспертизы, предусматривающую определение необходимого уровня проведения экспертизы, аналитическую обработку материалов, выявление степени экологической опасности намечаемой деятельности, достаточности и достоверности обоснований реализации объекта экспертизы;</a:t>
            </a:r>
          </a:p>
          <a:p>
            <a:r>
              <a:rPr lang="ru-RU" dirty="0" smtClean="0"/>
              <a:t>4</a:t>
            </a:r>
            <a:r>
              <a:rPr lang="ru-RU" dirty="0"/>
              <a:t>) заключительную стадию экспертизы, включающую обобщение отдельных экспертных оценок и результатов экспертизы, подготовку экспертного заключения с выводами о согласовании материалов или их отклонении.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8144" y="2204864"/>
            <a:ext cx="3075868" cy="26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589200" cy="500634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Сроки проведения </a:t>
            </a:r>
            <a:r>
              <a:rPr lang="ru-RU" sz="2800" b="1" dirty="0" smtClean="0"/>
              <a:t>ГЭЭ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9" y="1412776"/>
            <a:ext cx="4392488" cy="49685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Начало срока проведения </a:t>
            </a:r>
            <a:r>
              <a:rPr lang="ru-RU" dirty="0" smtClean="0"/>
              <a:t>ГЭЭ </a:t>
            </a:r>
            <a:r>
              <a:rPr lang="ru-RU" dirty="0"/>
              <a:t>устанавливается с момента передачи всей необходимой документации, прошедшей стадию предварительной экспертизы, срок которой </a:t>
            </a:r>
            <a:r>
              <a:rPr lang="ru-RU" b="1" dirty="0"/>
              <a:t>не должен превышать двух недель</a:t>
            </a:r>
            <a:r>
              <a:rPr lang="ru-RU" dirty="0"/>
              <a:t>.</a:t>
            </a:r>
          </a:p>
          <a:p>
            <a:r>
              <a:rPr lang="ru-RU" dirty="0" smtClean="0"/>
              <a:t>Срок </a:t>
            </a:r>
            <a:r>
              <a:rPr lang="ru-RU" dirty="0"/>
              <a:t>проведения </a:t>
            </a:r>
            <a:r>
              <a:rPr lang="ru-RU" dirty="0" smtClean="0"/>
              <a:t>ГЭЭ определяется </a:t>
            </a:r>
            <a:r>
              <a:rPr lang="ru-RU" dirty="0"/>
              <a:t>в зависимости от сложности объекта экспертизы и не должен превышать </a:t>
            </a:r>
            <a:r>
              <a:rPr lang="ru-RU" b="1" dirty="0"/>
              <a:t>трех месяцев. </a:t>
            </a:r>
            <a:endParaRPr lang="ru-RU" b="1" dirty="0" smtClean="0"/>
          </a:p>
          <a:p>
            <a:r>
              <a:rPr lang="ru-RU" dirty="0" smtClean="0"/>
              <a:t>При </a:t>
            </a:r>
            <a:r>
              <a:rPr lang="ru-RU" dirty="0"/>
              <a:t>рассмотрении документации по ОВОС объектов деятельности с возможным значительным вредным трансграничным воздействием, в необходимых случаях, </a:t>
            </a:r>
            <a:r>
              <a:rPr lang="ru-RU" b="1" dirty="0"/>
              <a:t>допускается обоснованное продление сроков по договоренности заинтересованных сторон.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7175" y="1844824"/>
            <a:ext cx="3267273" cy="334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4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448855"/>
              </p:ext>
            </p:extLst>
          </p:nvPr>
        </p:nvGraphicFramePr>
        <p:xfrm>
          <a:off x="755576" y="476672"/>
          <a:ext cx="80648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24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2139554"/>
            <a:ext cx="6408712" cy="100987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411760" y="3717033"/>
            <a:ext cx="4392488" cy="4320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www.eco-expertise.org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78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5" y="624110"/>
            <a:ext cx="6986736" cy="644650"/>
          </a:xfrm>
        </p:spPr>
        <p:txBody>
          <a:bodyPr>
            <a:normAutofit fontScale="90000"/>
          </a:bodyPr>
          <a:lstStyle/>
          <a:p>
            <a:r>
              <a:rPr lang="ru-RU" altLang="ru-RU" sz="1900" b="1" cap="all" dirty="0" smtClean="0"/>
              <a:t>Основные</a:t>
            </a:r>
            <a:r>
              <a:rPr lang="ru-RU" altLang="ru-RU" sz="1900" b="1" dirty="0" smtClean="0"/>
              <a:t> </a:t>
            </a:r>
            <a:r>
              <a:rPr lang="ru-RU" altLang="ru-RU" sz="1900" b="1" dirty="0"/>
              <a:t>ПОНЯТИЯ </a:t>
            </a:r>
            <a:r>
              <a:rPr lang="ru-RU" altLang="ru-RU" sz="1900" b="1" dirty="0" smtClean="0"/>
              <a:t/>
            </a:r>
            <a:br>
              <a:rPr lang="ru-RU" altLang="ru-RU" sz="1900" b="1" dirty="0" smtClean="0"/>
            </a:br>
            <a:r>
              <a:rPr lang="ru-RU" altLang="ru-RU" sz="1900" b="1" dirty="0" smtClean="0"/>
              <a:t>(</a:t>
            </a:r>
            <a:r>
              <a:rPr lang="ru-RU" altLang="ru-RU" sz="1900" b="1" dirty="0"/>
              <a:t>из Закона КР «Об экологической экспертизе», ст. 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628800"/>
            <a:ext cx="6591985" cy="3777622"/>
          </a:xfrm>
        </p:spPr>
        <p:txBody>
          <a:bodyPr>
            <a:normAutofit fontScale="92500"/>
          </a:bodyPr>
          <a:lstStyle/>
          <a:p>
            <a:r>
              <a:rPr lang="ru-RU" altLang="ru-RU" sz="2100" b="1" dirty="0" smtClean="0"/>
              <a:t>Оценки воздействия на окружающую среду (ОВОС)</a:t>
            </a:r>
            <a:r>
              <a:rPr lang="ru-RU" altLang="ru-RU" sz="2100" dirty="0" smtClean="0"/>
              <a:t>-процесс </a:t>
            </a:r>
            <a:r>
              <a:rPr lang="ru-RU" altLang="ru-RU" sz="2100" dirty="0"/>
              <a:t>выявления, анализа, оценки и учета в проектных решениях предполагаемого воздействия намечаемой деятельности и вызываемых им (воздействием) изменений в окружающей среде </a:t>
            </a:r>
            <a:endParaRPr lang="ru-RU" altLang="ru-RU" sz="2100" dirty="0" smtClean="0"/>
          </a:p>
          <a:p>
            <a:r>
              <a:rPr lang="ru-RU" altLang="ru-RU" sz="2100" b="1" dirty="0" smtClean="0"/>
              <a:t>Экологическая экспертиза </a:t>
            </a:r>
            <a:r>
              <a:rPr lang="ru-RU" altLang="ru-RU" sz="2100" dirty="0" smtClean="0"/>
              <a:t>- определение уровня экологического риска и опасности намечаемых решений, реализация которых прямо или косвенно окажет влияние на состояние окружающей среды и природных ресурсов.</a:t>
            </a:r>
          </a:p>
          <a:p>
            <a:endParaRPr lang="ru-RU" altLang="ru-RU" sz="2100" dirty="0" smtClean="0"/>
          </a:p>
          <a:p>
            <a:endParaRPr lang="ru-RU" alt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840760" cy="8640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НПА регулирующие порядок проведения ОВОС и экологическую экспертизу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3369" y="1628800"/>
            <a:ext cx="6591985" cy="377762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ЗАКОН КР от 16 июня 1999 года N 54 "Об экологической экспертизе" </a:t>
            </a:r>
            <a:endParaRPr lang="ru-RU" dirty="0" smtClean="0"/>
          </a:p>
          <a:p>
            <a:r>
              <a:rPr lang="ru-RU" dirty="0"/>
              <a:t>ЗАКОН КР от 8 мая 2009 года N 151 "Общий технический регламент по обеспечению экологической безопасности в Кыргызской Республике"</a:t>
            </a:r>
          </a:p>
          <a:p>
            <a:r>
              <a:rPr lang="ru-RU" dirty="0" smtClean="0"/>
              <a:t>ПОЛОЖЕНИЕ </a:t>
            </a:r>
            <a:r>
              <a:rPr lang="ru-RU" dirty="0"/>
              <a:t>о порядке проведения государственной экологической экспертизы в Кыргызской Республике (утверждено постановлением Правительства КР от 7 мая 2014 года N 248)</a:t>
            </a:r>
          </a:p>
          <a:p>
            <a:r>
              <a:rPr lang="ru-RU" dirty="0" smtClean="0"/>
              <a:t>ПОЛОЖЕНИЕ о порядке проведения оценки воздействия на окружающую среду в Кыргызской Республике (утверждено постановлением Правительства КР от 13 февраля 2015 года N 60)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2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093" y="692696"/>
            <a:ext cx="7352928" cy="359321"/>
          </a:xfrm>
        </p:spPr>
        <p:txBody>
          <a:bodyPr>
            <a:normAutofit fontScale="90000"/>
          </a:bodyPr>
          <a:lstStyle/>
          <a:p>
            <a:r>
              <a:rPr lang="ru-RU" altLang="ru-RU" sz="1900" b="1" dirty="0"/>
              <a:t>ОЦЕНКА ВОЗДЕЙСТВИЯ НА ОКРУЖАЮЩУЮ СРЕДУ (ОВОС</a:t>
            </a:r>
            <a:r>
              <a:rPr lang="ru-RU" altLang="ru-RU" sz="1900" b="1" dirty="0" smtClean="0"/>
              <a:t>)</a:t>
            </a:r>
            <a:endParaRPr lang="ru-RU" altLang="ru-RU" sz="1900" b="1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975"/>
            <a:ext cx="8001000" cy="49672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1800" dirty="0" smtClean="0"/>
              <a:t>ОВОС проводится для видов деятельности, подлежащих обязательной экологической экспертизе в соответствии с Законом Кыргызской Республики "Общий технический регламент по обеспечению экологической безопасности в Кыргызской Республике", перечень которых приведен в приложении 1.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/>
              <a:t>Результатами оценки воздействия являются: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1800" dirty="0" smtClean="0"/>
              <a:t>- основные выводы о характере и масштабах воздействия на окружающую среду альтернативных вариантов размещения и/или реализации намечаемой деятельности;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1800" dirty="0" smtClean="0"/>
              <a:t>- описание экологических и связанных с ними социально-экономических и иных последствий реализации намечаемой деятельности и оценка их значимости;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1800" dirty="0" smtClean="0"/>
              <a:t>- описание мер по предотвращению, минимизации или компенсации возможного значительного вредного воздействия намечаемой деятельности на окружающую среду и улучшению социально-экономических условий;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1800" dirty="0" smtClean="0"/>
              <a:t>- обоснование выбора приоритетного места размещения объекта, наилучших доступных технических и других решений намечаемой деятельности, а также отказа от ее реализации.</a:t>
            </a:r>
          </a:p>
          <a:p>
            <a:pPr>
              <a:lnSpc>
                <a:spcPct val="80000"/>
              </a:lnSpc>
              <a:buNone/>
            </a:pPr>
            <a:endParaRPr lang="ru-RU" altLang="ru-RU" sz="1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764704"/>
            <a:ext cx="7236098" cy="315888"/>
          </a:xfrm>
        </p:spPr>
        <p:txBody>
          <a:bodyPr>
            <a:normAutofit fontScale="90000"/>
          </a:bodyPr>
          <a:lstStyle/>
          <a:p>
            <a:r>
              <a:rPr lang="ru-RU" altLang="ru-RU" sz="1900" b="1" dirty="0"/>
              <a:t>ОЦЕНКА ВОЗДЕЙСТВИЯ НА ОКРУЖАЮЩУЮ СРЕДУ (ОВОС</a:t>
            </a:r>
            <a:r>
              <a:rPr lang="ru-RU" altLang="ru-RU" sz="1900" b="1" dirty="0" smtClean="0"/>
              <a:t>)</a:t>
            </a:r>
            <a:endParaRPr lang="ru-RU" altLang="ru-RU" sz="1900" b="1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700808"/>
            <a:ext cx="4365302" cy="4104456"/>
          </a:xfrm>
        </p:spPr>
        <p:txBody>
          <a:bodyPr>
            <a:normAutofit lnSpcReduction="10000"/>
          </a:bodyPr>
          <a:lstStyle/>
          <a:p>
            <a:endParaRPr lang="ru-RU" altLang="ru-RU" sz="2000" dirty="0"/>
          </a:p>
          <a:p>
            <a:r>
              <a:rPr lang="ru-RU" altLang="ru-RU" sz="2000" dirty="0"/>
              <a:t>Наличие оценки  воздействия  на  окружающую  среду в составе всех видов и стадий разработки проектной документации является обязательным и  служит  основой  для  принятия  решения  специально  уполномоченным государственным органом по экологической экспертизе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000" dirty="0"/>
          </a:p>
          <a:p>
            <a:endParaRPr lang="ru-RU" alt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108" y="1886932"/>
            <a:ext cx="2188654" cy="3712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15231" cy="5726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Стадии проведения ОВОС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820666"/>
              </p:ext>
            </p:extLst>
          </p:nvPr>
        </p:nvGraphicFramePr>
        <p:xfrm>
          <a:off x="683568" y="1196752"/>
          <a:ext cx="81369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97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10608"/>
            <a:ext cx="6589200" cy="5726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Документация по ОВОС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5904656" cy="4752528"/>
          </a:xfrm>
        </p:spPr>
        <p:txBody>
          <a:bodyPr>
            <a:noAutofit/>
          </a:bodyPr>
          <a:lstStyle/>
          <a:p>
            <a:r>
              <a:rPr lang="ru-RU" sz="1200" dirty="0" smtClean="0"/>
              <a:t>реквизиты </a:t>
            </a:r>
            <a:r>
              <a:rPr lang="ru-RU" sz="1200" dirty="0"/>
              <a:t>инициатора проекта и исполнителя работ по ОВОС;</a:t>
            </a:r>
          </a:p>
          <a:p>
            <a:r>
              <a:rPr lang="ru-RU" sz="1200" dirty="0" smtClean="0"/>
              <a:t>описание </a:t>
            </a:r>
            <a:r>
              <a:rPr lang="ru-RU" sz="1200" dirty="0"/>
              <a:t>намечаемой деятельности, обоснование необходимости организации намечаемой деятельности;</a:t>
            </a:r>
          </a:p>
          <a:p>
            <a:r>
              <a:rPr lang="ru-RU" sz="1200" dirty="0" smtClean="0"/>
              <a:t>оценку </a:t>
            </a:r>
            <a:r>
              <a:rPr lang="ru-RU" sz="1200" dirty="0"/>
              <a:t>воздействия намечаемой деятельности на окружающую среду, выполненную в рамках одной из стадий ОВОС;</a:t>
            </a:r>
          </a:p>
          <a:p>
            <a:r>
              <a:rPr lang="ru-RU" sz="1200" dirty="0" smtClean="0"/>
              <a:t>материалы </a:t>
            </a:r>
            <a:r>
              <a:rPr lang="ru-RU" sz="1200" dirty="0"/>
              <a:t>по информированию общественности и учету общественного мнения, оформленные протоколами и содержащие выводы по результатам общественного обсуждения экологических аспектов намечаемой деятельности;</a:t>
            </a:r>
          </a:p>
          <a:p>
            <a:r>
              <a:rPr lang="ru-RU" sz="1200" dirty="0" smtClean="0"/>
              <a:t>основные </a:t>
            </a:r>
            <a:r>
              <a:rPr lang="ru-RU" sz="1200" dirty="0"/>
              <a:t>выводы по результатам проведения ОВОС;</a:t>
            </a:r>
          </a:p>
          <a:p>
            <a:r>
              <a:rPr lang="ru-RU" sz="1200" dirty="0" smtClean="0"/>
              <a:t>Заявление </a:t>
            </a:r>
            <a:r>
              <a:rPr lang="ru-RU" sz="1200" dirty="0"/>
              <a:t>о воздействии на окружающую среду (ЗВОС);</a:t>
            </a:r>
          </a:p>
          <a:p>
            <a:r>
              <a:rPr lang="ru-RU" sz="1200" dirty="0" smtClean="0"/>
              <a:t>Заявление </a:t>
            </a:r>
            <a:r>
              <a:rPr lang="ru-RU" sz="1200" dirty="0"/>
              <a:t>об экологических последствиях (ЗЭП);</a:t>
            </a:r>
          </a:p>
          <a:p>
            <a:r>
              <a:rPr lang="ru-RU" sz="1200" dirty="0" smtClean="0"/>
              <a:t>приложения </a:t>
            </a:r>
            <a:r>
              <a:rPr lang="ru-RU" sz="1200" dirty="0"/>
              <a:t>к документации по ОВОС (карты, схемы, диаграммы, перечень использованных материалов, результаты проведенных исследований, перечень организаций и лиц, проводивших исследования, и др.);</a:t>
            </a:r>
          </a:p>
          <a:p>
            <a:r>
              <a:rPr lang="ru-RU" sz="1200" dirty="0" smtClean="0"/>
              <a:t>перечень </a:t>
            </a:r>
            <a:r>
              <a:rPr lang="ru-RU" sz="1200" dirty="0"/>
              <a:t>нормативных правовых актов, нормативно-технических и инструктивно-методических документов, регламентирующих правовые отношения в области природопользования и охраны окружающей среды, использованных при проведении ОВОС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6216" y="1268760"/>
            <a:ext cx="2450232" cy="406467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115616" y="5918766"/>
            <a:ext cx="7704856" cy="750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600" dirty="0"/>
              <a:t>Документация по ОВОС утверждается инициатором проекта и в составе проектной документации представляется на государственную экологическую экспертизу</a:t>
            </a:r>
          </a:p>
        </p:txBody>
      </p:sp>
    </p:spTree>
    <p:extLst>
      <p:ext uri="{BB962C8B-B14F-4D97-AF65-F5344CB8AC3E}">
        <p14:creationId xmlns:p14="http://schemas.microsoft.com/office/powerpoint/2010/main" val="427499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344816" cy="788666"/>
          </a:xfrm>
        </p:spPr>
        <p:txBody>
          <a:bodyPr>
            <a:noAutofit/>
          </a:bodyPr>
          <a:lstStyle/>
          <a:p>
            <a:r>
              <a:rPr lang="ru-RU" sz="2800" b="1" dirty="0"/>
              <a:t>Объекты государственной экологической экспертизы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405" y="1412776"/>
            <a:ext cx="4526619" cy="4968552"/>
          </a:xfrm>
        </p:spPr>
        <p:txBody>
          <a:bodyPr>
            <a:normAutofit fontScale="62500" lnSpcReduction="20000"/>
          </a:bodyPr>
          <a:lstStyle/>
          <a:p>
            <a:r>
              <a:rPr lang="ru-RU" sz="1900" dirty="0" smtClean="0"/>
              <a:t>проекты </a:t>
            </a:r>
            <a:r>
              <a:rPr lang="ru-RU" sz="1900" dirty="0"/>
              <a:t>нормативных правовых актов, нормативно-технических, инструктивно-методических и иных документов, регламентирующих хозяйственную и иную деятельность;</a:t>
            </a:r>
          </a:p>
          <a:p>
            <a:r>
              <a:rPr lang="ru-RU" sz="1900" dirty="0" smtClean="0"/>
              <a:t>материалы</a:t>
            </a:r>
            <a:r>
              <a:rPr lang="ru-RU" sz="1900" dirty="0"/>
              <a:t>, предшествующие разработке проектов развития и размещения производительных сил на территории Кыргызской </a:t>
            </a:r>
            <a:r>
              <a:rPr lang="ru-RU" sz="1900" dirty="0" smtClean="0"/>
              <a:t>Республики;</a:t>
            </a:r>
          </a:p>
          <a:p>
            <a:r>
              <a:rPr lang="ru-RU" sz="1900" dirty="0"/>
              <a:t>технико-экономические обоснования и проекты строительства, реконструкции, расширения, технического перевооружения, консервации и ликвидации объектов, другие проекты, независимо от их сметной стоимости, ведомственной принадлежности и форм собственности, реализация которых может оказать воздействие на окружающую среду;</a:t>
            </a:r>
          </a:p>
          <a:p>
            <a:r>
              <a:rPr lang="ru-RU" sz="1900" dirty="0" smtClean="0"/>
              <a:t>технико-экономические </a:t>
            </a:r>
            <a:r>
              <a:rPr lang="ru-RU" sz="1900" dirty="0"/>
              <a:t>обоснования и проекты хозяйственной деятельности сопредельных государств, для осуществления которой необходимо использование общих с сопредельными государствами природных объектов (ресурсов);</a:t>
            </a:r>
          </a:p>
          <a:p>
            <a:r>
              <a:rPr lang="ru-RU" sz="1900" dirty="0" smtClean="0"/>
              <a:t>проекты </a:t>
            </a:r>
            <a:r>
              <a:rPr lang="ru-RU" sz="1900" dirty="0"/>
              <a:t>международных договоров, контрактов и соглашений, связанных с природопользованием</a:t>
            </a:r>
            <a:r>
              <a:rPr lang="ru-RU" sz="1900" dirty="0" smtClean="0"/>
              <a:t>;</a:t>
            </a:r>
          </a:p>
          <a:p>
            <a:r>
              <a:rPr lang="ru-RU" sz="1900" dirty="0" smtClean="0"/>
              <a:t> </a:t>
            </a:r>
            <a:r>
              <a:rPr lang="ru-RU" sz="1900" dirty="0"/>
              <a:t>техническая документация на новую технику, технологию, на материалы, вещества, сертифицируемые товары и услуги, в том числе закупаемые за рубежом;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412776"/>
            <a:ext cx="4248472" cy="5040560"/>
          </a:xfrm>
        </p:spPr>
        <p:txBody>
          <a:bodyPr>
            <a:noAutofit/>
          </a:bodyPr>
          <a:lstStyle/>
          <a:p>
            <a:r>
              <a:rPr lang="ru-RU" sz="1200" dirty="0" smtClean="0"/>
              <a:t>материалы </a:t>
            </a:r>
            <a:r>
              <a:rPr lang="ru-RU" sz="1200" dirty="0"/>
              <a:t>комплексного экологического обследования участков территорий, обосновывающие придание этим территориям правового статуса особо охраняемых природных территорий, зон экологического бедствия или зон чрезвычайной экологической ситуации, а также программы реабилитации этих территорий;</a:t>
            </a:r>
          </a:p>
          <a:p>
            <a:r>
              <a:rPr lang="ru-RU" sz="1200" dirty="0" smtClean="0"/>
              <a:t>материалы</a:t>
            </a:r>
            <a:r>
              <a:rPr lang="ru-RU" sz="1200" dirty="0"/>
              <a:t>, обосновывающие выдачу лицензий, разрешений и сертификатов на осуществление деятельности, способной оказать воздействие на окружающую среду, включая ввоз, вывоз продукции и природных ресурсов;</a:t>
            </a:r>
          </a:p>
          <a:p>
            <a:r>
              <a:rPr lang="ru-RU" sz="1200" dirty="0" smtClean="0"/>
              <a:t>материалы</a:t>
            </a:r>
            <a:r>
              <a:rPr lang="ru-RU" sz="1200" dirty="0"/>
              <a:t>, характеризующие экологическое состояние отдельных регионов, мест и объектов;</a:t>
            </a:r>
          </a:p>
          <a:p>
            <a:r>
              <a:rPr lang="ru-RU" sz="1200" dirty="0" smtClean="0"/>
              <a:t>договоры</a:t>
            </a:r>
            <a:r>
              <a:rPr lang="ru-RU" sz="1200" dirty="0"/>
              <a:t>, контракты, соглашения, касающиеся изменения форм собственности предприятий, оказывающих негативное воздействие на окружающую среду;</a:t>
            </a:r>
          </a:p>
          <a:p>
            <a:r>
              <a:rPr lang="ru-RU" sz="1200" dirty="0" smtClean="0"/>
              <a:t>другие </a:t>
            </a:r>
            <a:r>
              <a:rPr lang="ru-RU" sz="1200" dirty="0"/>
              <a:t>виды документации, обосновывающей хозяйственную и иную деятельность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988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375279"/>
              </p:ext>
            </p:extLst>
          </p:nvPr>
        </p:nvGraphicFramePr>
        <p:xfrm>
          <a:off x="1619672" y="980728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37441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870</TotalTime>
  <Words>1162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Легкий дым</vt:lpstr>
      <vt:lpstr>    ОБЗОР ОСНОВНЫХ ЭЛЕМЕНТОВ     ПРОЦЕДУРЫ  ОЦЕНКИ     ВОЗДЕЙСТВИЯ НАМЕЧАЕМОЙ ДЕЯТЕЛЬНОСТИ НА     ОКРУЖАЮЩУЮ СРЕДУ     (ОВОС)  и Экологической экспертизы</vt:lpstr>
      <vt:lpstr>Основные ПОНЯТИЯ  (из Закона КР «Об экологической экспертизе», ст. 1)</vt:lpstr>
      <vt:lpstr>НПА регулирующие порядок проведения ОВОС и экологическую экспертизу</vt:lpstr>
      <vt:lpstr>ОЦЕНКА ВОЗДЕЙСТВИЯ НА ОКРУЖАЮЩУЮ СРЕДУ (ОВОС)</vt:lpstr>
      <vt:lpstr>ОЦЕНКА ВОЗДЕЙСТВИЯ НА ОКРУЖАЮЩУЮ СРЕДУ (ОВОС)</vt:lpstr>
      <vt:lpstr>Стадии проведения ОВОС</vt:lpstr>
      <vt:lpstr>Документация по ОВОС</vt:lpstr>
      <vt:lpstr>Объекты государственной экологической экспертизы</vt:lpstr>
      <vt:lpstr>Презентация PowerPoint</vt:lpstr>
      <vt:lpstr>Организация деятельности государственной экологической экспертизы</vt:lpstr>
      <vt:lpstr>Процедура государственной экологической экспертизы </vt:lpstr>
      <vt:lpstr>Сроки проведения ГЭЭ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ОСНОВНЫХ ЭЛЕМЕНТОВ ПРОЦЕДУРЫ   ОЦЕНКИ  ВОЗДЕЙСТВИЯ НАМЕЧАЕМОЙ ДЕЯТЕЛЬНОСТИ НА    ОКРУЖАЮЩУЮ СРЕДУ В КЫРГЫЗСКОЙ РЕСПУБЛИКЕ</dc:title>
  <dc:creator>User</dc:creator>
  <cp:lastModifiedBy>Inna</cp:lastModifiedBy>
  <cp:revision>48</cp:revision>
  <dcterms:created xsi:type="dcterms:W3CDTF">2005-01-27T10:57:07Z</dcterms:created>
  <dcterms:modified xsi:type="dcterms:W3CDTF">2017-12-18T11:56:53Z</dcterms:modified>
</cp:coreProperties>
</file>